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306" r:id="rId3"/>
    <p:sldId id="256" r:id="rId4"/>
    <p:sldId id="282" r:id="rId5"/>
    <p:sldId id="283" r:id="rId6"/>
    <p:sldId id="284" r:id="rId7"/>
    <p:sldId id="285" r:id="rId8"/>
    <p:sldId id="267" r:id="rId9"/>
    <p:sldId id="277" r:id="rId10"/>
    <p:sldId id="278" r:id="rId11"/>
    <p:sldId id="268" r:id="rId12"/>
    <p:sldId id="269" r:id="rId13"/>
    <p:sldId id="279" r:id="rId14"/>
    <p:sldId id="261" r:id="rId15"/>
    <p:sldId id="262" r:id="rId16"/>
    <p:sldId id="263" r:id="rId17"/>
    <p:sldId id="281" r:id="rId18"/>
    <p:sldId id="286" r:id="rId19"/>
    <p:sldId id="287" r:id="rId20"/>
    <p:sldId id="270" r:id="rId21"/>
    <p:sldId id="257" r:id="rId22"/>
    <p:sldId id="289" r:id="rId23"/>
    <p:sldId id="290" r:id="rId24"/>
    <p:sldId id="260" r:id="rId25"/>
    <p:sldId id="305" r:id="rId26"/>
    <p:sldId id="291" r:id="rId27"/>
    <p:sldId id="292" r:id="rId28"/>
    <p:sldId id="258" r:id="rId29"/>
    <p:sldId id="275" r:id="rId30"/>
    <p:sldId id="294" r:id="rId31"/>
    <p:sldId id="295" r:id="rId32"/>
    <p:sldId id="259" r:id="rId33"/>
    <p:sldId id="280" r:id="rId34"/>
    <p:sldId id="293" r:id="rId35"/>
    <p:sldId id="264" r:id="rId36"/>
    <p:sldId id="265" r:id="rId37"/>
    <p:sldId id="266" r:id="rId38"/>
    <p:sldId id="271" r:id="rId39"/>
    <p:sldId id="272" r:id="rId40"/>
    <p:sldId id="296" r:id="rId41"/>
    <p:sldId id="297" r:id="rId42"/>
    <p:sldId id="298" r:id="rId43"/>
    <p:sldId id="302" r:id="rId44"/>
    <p:sldId id="303" r:id="rId45"/>
    <p:sldId id="304" r:id="rId4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Айгуль" initials="А"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60AA6"/>
    <a:srgbClr val="03AD13"/>
    <a:srgbClr val="00FF00"/>
    <a:srgbClr val="FF9966"/>
    <a:srgbClr val="FF669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8" d="100"/>
          <a:sy n="88" d="100"/>
        </p:scale>
        <p:origin x="264"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986691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373494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899"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199"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326885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248894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2"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116523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1"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1"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3007090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ru-RU"/>
              <a:t>Образец текста</a:t>
            </a:r>
          </a:p>
        </p:txBody>
      </p:sp>
      <p:sp>
        <p:nvSpPr>
          <p:cNvPr id="4" name="Объект 3"/>
          <p:cNvSpPr>
            <a:spLocks noGrp="1"/>
          </p:cNvSpPr>
          <p:nvPr>
            <p:ph sz="half" idx="2"/>
          </p:nvPr>
        </p:nvSpPr>
        <p:spPr>
          <a:xfrm>
            <a:off x="839789" y="2505076"/>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ru-RU"/>
              <a:t>Образец текста</a:t>
            </a:r>
          </a:p>
        </p:txBody>
      </p:sp>
      <p:sp>
        <p:nvSpPr>
          <p:cNvPr id="6" name="Объект 5"/>
          <p:cNvSpPr>
            <a:spLocks noGrp="1"/>
          </p:cNvSpPr>
          <p:nvPr>
            <p:ph sz="quarter" idx="4"/>
          </p:nvPr>
        </p:nvSpPr>
        <p:spPr>
          <a:xfrm>
            <a:off x="6172202" y="2505076"/>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352599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286335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211789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90" y="457200"/>
            <a:ext cx="3932236"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8903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90" y="457200"/>
            <a:ext cx="3932236"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ru-RU" dirty="0"/>
          </a:p>
        </p:txBody>
      </p:sp>
      <p:sp>
        <p:nvSpPr>
          <p:cNvPr id="4" name="Текст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3002B56-92AC-4B2B-8789-E24EB3A2A9FB}" type="datetimeFigureOut">
              <a:rPr lang="ru-RU" smtClean="0"/>
              <a:pPr/>
              <a:t>14.12.2022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189066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02B56-92AC-4B2B-8789-E24EB3A2A9FB}" type="datetimeFigureOut">
              <a:rPr lang="ru-RU" smtClean="0"/>
              <a:pPr/>
              <a:t>14.12.2022</a:t>
            </a:fld>
            <a:endParaRPr lang="ru-RU" dirty="0"/>
          </a:p>
        </p:txBody>
      </p:sp>
      <p:sp>
        <p:nvSpPr>
          <p:cNvPr id="5" name="Нижний колонтитул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6896D-1FB3-42E5-93D4-477BEEA970F0}" type="slidenum">
              <a:rPr lang="ru-RU" smtClean="0"/>
              <a:pPr/>
              <a:t>‹#›</a:t>
            </a:fld>
            <a:endParaRPr lang="ru-RU" dirty="0"/>
          </a:p>
        </p:txBody>
      </p:sp>
    </p:spTree>
    <p:extLst>
      <p:ext uri="{BB962C8B-B14F-4D97-AF65-F5344CB8AC3E}">
        <p14:creationId xmlns:p14="http://schemas.microsoft.com/office/powerpoint/2010/main" val="3232342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29.jpg"/><Relationship Id="rId10" Type="http://schemas.openxmlformats.org/officeDocument/2006/relationships/audio" Target="../media/audio1.wav"/><Relationship Id="rId4" Type="http://schemas.openxmlformats.org/officeDocument/2006/relationships/image" Target="../media/image30.jpg"/><Relationship Id="rId9"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2.jpeg"/><Relationship Id="rId7" Type="http://schemas.openxmlformats.org/officeDocument/2006/relationships/slide" Target="slide3.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29.jpg"/><Relationship Id="rId10" Type="http://schemas.openxmlformats.org/officeDocument/2006/relationships/audio" Target="../media/audio1.wav"/><Relationship Id="rId4" Type="http://schemas.openxmlformats.org/officeDocument/2006/relationships/image" Target="../media/image30.jpg"/><Relationship Id="rId9"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2.jpeg"/><Relationship Id="rId7" Type="http://schemas.openxmlformats.org/officeDocument/2006/relationships/slide" Target="slide3.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18" Type="http://schemas.openxmlformats.org/officeDocument/2006/relationships/slide" Target="slide3.xml"/><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image" Target="../media/image2.jpg"/><Relationship Id="rId16"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microsoft.com/office/2007/relationships/hdphoto" Target="../media/hdphoto10.wdp"/><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audio" Target="../media/audio1.wav"/><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audio" Target="../media/audio1.wav"/><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59.jp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3.jpeg"/><Relationship Id="rId18" Type="http://schemas.openxmlformats.org/officeDocument/2006/relationships/slide" Target="slide3.xml"/><Relationship Id="rId3" Type="http://schemas.openxmlformats.org/officeDocument/2006/relationships/image" Target="../media/image44.png"/><Relationship Id="rId7" Type="http://schemas.openxmlformats.org/officeDocument/2006/relationships/image" Target="../media/image61.pn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image" Target="../media/image2.jpg"/><Relationship Id="rId16"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microsoft.com/office/2007/relationships/hdphoto" Target="../media/hdphoto10.wdp"/><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audio" Target="../media/audio1.wav"/><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audio" Target="../media/audio1.wav"/><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59.jp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7.jpeg"/><Relationship Id="rId3" Type="http://schemas.openxmlformats.org/officeDocument/2006/relationships/image" Target="../media/image64.png"/><Relationship Id="rId7" Type="http://schemas.openxmlformats.org/officeDocument/2006/relationships/slide" Target="slide3.xml"/><Relationship Id="rId12" Type="http://schemas.openxmlformats.org/officeDocument/2006/relationships/image" Target="../media/image6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65.png"/><Relationship Id="rId5" Type="http://schemas.openxmlformats.org/officeDocument/2006/relationships/image" Target="../media/image59.jpg"/><Relationship Id="rId15" Type="http://schemas.openxmlformats.org/officeDocument/2006/relationships/image" Target="../media/image29.jpg"/><Relationship Id="rId10" Type="http://schemas.openxmlformats.org/officeDocument/2006/relationships/image" Target="../media/image30.jpg"/><Relationship Id="rId4" Type="http://schemas.openxmlformats.org/officeDocument/2006/relationships/image" Target="../media/image28.jpg"/><Relationship Id="rId9" Type="http://schemas.openxmlformats.org/officeDocument/2006/relationships/image" Target="../media/image44.png"/><Relationship Id="rId14" Type="http://schemas.openxmlformats.org/officeDocument/2006/relationships/image" Target="../media/image34.jpeg"/></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3.png"/><Relationship Id="rId3" Type="http://schemas.openxmlformats.org/officeDocument/2006/relationships/image" Target="../media/image34.jpeg"/><Relationship Id="rId7" Type="http://schemas.microsoft.com/office/2007/relationships/hdphoto" Target="../media/hdphoto11.wdp"/><Relationship Id="rId12" Type="http://schemas.openxmlformats.org/officeDocument/2006/relationships/image" Target="../media/image44.png"/><Relationship Id="rId2" Type="http://schemas.openxmlformats.org/officeDocument/2006/relationships/image" Target="../media/image2.jp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audio" Target="../media/audio1.wav"/><Relationship Id="rId5" Type="http://schemas.openxmlformats.org/officeDocument/2006/relationships/image" Target="../media/image69.png"/><Relationship Id="rId15" Type="http://schemas.openxmlformats.org/officeDocument/2006/relationships/image" Target="../media/image42.jpeg"/><Relationship Id="rId10" Type="http://schemas.openxmlformats.org/officeDocument/2006/relationships/slide" Target="slide3.xml"/><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44.xml"/><Relationship Id="rId18" Type="http://schemas.openxmlformats.org/officeDocument/2006/relationships/image" Target="../media/image7.png"/><Relationship Id="rId26" Type="http://schemas.microsoft.com/office/2007/relationships/hdphoto" Target="../media/hdphoto5.wdp"/><Relationship Id="rId39" Type="http://schemas.openxmlformats.org/officeDocument/2006/relationships/image" Target="../media/image22.jpeg"/><Relationship Id="rId3" Type="http://schemas.openxmlformats.org/officeDocument/2006/relationships/slide" Target="slide7.xml"/><Relationship Id="rId21" Type="http://schemas.microsoft.com/office/2007/relationships/hdphoto" Target="../media/hdphoto3.wdp"/><Relationship Id="rId34" Type="http://schemas.openxmlformats.org/officeDocument/2006/relationships/image" Target="../media/image18.jpeg"/><Relationship Id="rId42" Type="http://schemas.openxmlformats.org/officeDocument/2006/relationships/slide" Target="slide45.xml"/><Relationship Id="rId7" Type="http://schemas.openxmlformats.org/officeDocument/2006/relationships/slide" Target="slide5.xml"/><Relationship Id="rId12" Type="http://schemas.openxmlformats.org/officeDocument/2006/relationships/slide" Target="slide39.xml"/><Relationship Id="rId17" Type="http://schemas.microsoft.com/office/2007/relationships/hdphoto" Target="../media/hdphoto2.wdp"/><Relationship Id="rId25" Type="http://schemas.openxmlformats.org/officeDocument/2006/relationships/image" Target="../media/image12.png"/><Relationship Id="rId33" Type="http://schemas.microsoft.com/office/2007/relationships/hdphoto" Target="../media/hdphoto7.wdp"/><Relationship Id="rId38" Type="http://schemas.openxmlformats.org/officeDocument/2006/relationships/image" Target="../media/image21.png"/><Relationship Id="rId2" Type="http://schemas.openxmlformats.org/officeDocument/2006/relationships/image" Target="../media/image4.jpeg"/><Relationship Id="rId16" Type="http://schemas.openxmlformats.org/officeDocument/2006/relationships/image" Target="../media/image6.png"/><Relationship Id="rId20" Type="http://schemas.openxmlformats.org/officeDocument/2006/relationships/image" Target="../media/image9.png"/><Relationship Id="rId29" Type="http://schemas.microsoft.com/office/2007/relationships/hdphoto" Target="../media/hdphoto6.wdp"/><Relationship Id="rId41"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24" Type="http://schemas.microsoft.com/office/2007/relationships/hdphoto" Target="../media/hdphoto4.wdp"/><Relationship Id="rId32" Type="http://schemas.openxmlformats.org/officeDocument/2006/relationships/image" Target="../media/image17.png"/><Relationship Id="rId37" Type="http://schemas.openxmlformats.org/officeDocument/2006/relationships/image" Target="../media/image20.jpeg"/><Relationship Id="rId40" Type="http://schemas.openxmlformats.org/officeDocument/2006/relationships/image" Target="../media/image23.png"/><Relationship Id="rId45" Type="http://schemas.openxmlformats.org/officeDocument/2006/relationships/audio" Target="../media/audio3.wav"/><Relationship Id="rId5" Type="http://schemas.openxmlformats.org/officeDocument/2006/relationships/slide" Target="slide43.xml"/><Relationship Id="rId15" Type="http://schemas.microsoft.com/office/2007/relationships/hdphoto" Target="../media/hdphoto1.wdp"/><Relationship Id="rId23" Type="http://schemas.openxmlformats.org/officeDocument/2006/relationships/image" Target="../media/image11.png"/><Relationship Id="rId28" Type="http://schemas.openxmlformats.org/officeDocument/2006/relationships/image" Target="../media/image14.png"/><Relationship Id="rId36" Type="http://schemas.microsoft.com/office/2007/relationships/hdphoto" Target="../media/hdphoto8.wdp"/><Relationship Id="rId10" Type="http://schemas.openxmlformats.org/officeDocument/2006/relationships/slide" Target="slide41.xml"/><Relationship Id="rId19" Type="http://schemas.openxmlformats.org/officeDocument/2006/relationships/image" Target="../media/image8.png"/><Relationship Id="rId31" Type="http://schemas.openxmlformats.org/officeDocument/2006/relationships/image" Target="../media/image16.jpeg"/><Relationship Id="rId44"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slide" Target="slide42.xml"/><Relationship Id="rId14" Type="http://schemas.openxmlformats.org/officeDocument/2006/relationships/image" Target="../media/image5.png"/><Relationship Id="rId22" Type="http://schemas.openxmlformats.org/officeDocument/2006/relationships/image" Target="../media/image10.jpeg"/><Relationship Id="rId27" Type="http://schemas.openxmlformats.org/officeDocument/2006/relationships/image" Target="../media/image13.jpeg"/><Relationship Id="rId30" Type="http://schemas.openxmlformats.org/officeDocument/2006/relationships/image" Target="../media/image15.jpeg"/><Relationship Id="rId35" Type="http://schemas.openxmlformats.org/officeDocument/2006/relationships/image" Target="../media/image19.png"/><Relationship Id="rId43"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slide" Target="slide3.xml"/><Relationship Id="rId12" Type="http://schemas.openxmlformats.org/officeDocument/2006/relationships/image" Target="../media/image34.jpeg"/><Relationship Id="rId2" Type="http://schemas.openxmlformats.org/officeDocument/2006/relationships/image" Target="../media/image2.jp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77.png"/><Relationship Id="rId5" Type="http://schemas.openxmlformats.org/officeDocument/2006/relationships/image" Target="../media/image73.png"/><Relationship Id="rId15" Type="http://schemas.microsoft.com/office/2007/relationships/hdphoto" Target="../media/hdphoto12.wdp"/><Relationship Id="rId10" Type="http://schemas.openxmlformats.org/officeDocument/2006/relationships/image" Target="../media/image71.jpeg"/><Relationship Id="rId4" Type="http://schemas.openxmlformats.org/officeDocument/2006/relationships/image" Target="../media/image76.png"/><Relationship Id="rId9" Type="http://schemas.openxmlformats.org/officeDocument/2006/relationships/image" Target="../media/image44.png"/><Relationship Id="rId1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82.jpeg"/><Relationship Id="rId3" Type="http://schemas.openxmlformats.org/officeDocument/2006/relationships/image" Target="../media/image80.jpg"/><Relationship Id="rId7" Type="http://schemas.microsoft.com/office/2007/relationships/hdphoto" Target="../media/hdphoto11.wdp"/><Relationship Id="rId12" Type="http://schemas.openxmlformats.org/officeDocument/2006/relationships/image" Target="../media/image44.png"/><Relationship Id="rId2" Type="http://schemas.openxmlformats.org/officeDocument/2006/relationships/image" Target="../media/image2.jp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audio" Target="../media/audio1.wav"/><Relationship Id="rId5" Type="http://schemas.openxmlformats.org/officeDocument/2006/relationships/image" Target="../media/image69.png"/><Relationship Id="rId15" Type="http://schemas.openxmlformats.org/officeDocument/2006/relationships/image" Target="../media/image74.png"/><Relationship Id="rId10" Type="http://schemas.openxmlformats.org/officeDocument/2006/relationships/slide" Target="slide3.xml"/><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12" Type="http://schemas.openxmlformats.org/officeDocument/2006/relationships/audio" Target="../media/audio1.wav"/><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slide" Target="slide3.xml"/><Relationship Id="rId5" Type="http://schemas.openxmlformats.org/officeDocument/2006/relationships/image" Target="../media/image86.jpeg"/><Relationship Id="rId10" Type="http://schemas.openxmlformats.org/officeDocument/2006/relationships/image" Target="../media/image89.jpeg"/><Relationship Id="rId4" Type="http://schemas.openxmlformats.org/officeDocument/2006/relationships/image" Target="../media/image85.png"/><Relationship Id="rId9" Type="http://schemas.openxmlformats.org/officeDocument/2006/relationships/image" Target="../media/image80.jp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73.png"/><Relationship Id="rId12" Type="http://schemas.openxmlformats.org/officeDocument/2006/relationships/audio" Target="../media/audio1.wav"/><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slide" Target="slide3.xml"/><Relationship Id="rId5" Type="http://schemas.openxmlformats.org/officeDocument/2006/relationships/image" Target="../media/image90.jpeg"/><Relationship Id="rId10" Type="http://schemas.openxmlformats.org/officeDocument/2006/relationships/image" Target="../media/image89.jpeg"/><Relationship Id="rId4" Type="http://schemas.openxmlformats.org/officeDocument/2006/relationships/image" Target="../media/image84.png"/><Relationship Id="rId9" Type="http://schemas.openxmlformats.org/officeDocument/2006/relationships/image" Target="../media/image80.jp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audio" Target="../media/audio1.wav"/><Relationship Id="rId3" Type="http://schemas.openxmlformats.org/officeDocument/2006/relationships/image" Target="../media/image2.jpg"/><Relationship Id="rId7" Type="http://schemas.openxmlformats.org/officeDocument/2006/relationships/image" Target="../media/image94.png"/><Relationship Id="rId12"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7.jpeg"/><Relationship Id="rId5" Type="http://schemas.openxmlformats.org/officeDocument/2006/relationships/image" Target="../media/image73.png"/><Relationship Id="rId10" Type="http://schemas.openxmlformats.org/officeDocument/2006/relationships/image" Target="../media/image96.jpeg"/><Relationship Id="rId4" Type="http://schemas.openxmlformats.org/officeDocument/2006/relationships/image" Target="../media/image92.png"/><Relationship Id="rId9" Type="http://schemas.microsoft.com/office/2007/relationships/hdphoto" Target="../media/hdphoto13.wdp"/></Relationships>
</file>

<file path=ppt/slides/_rels/slide3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audio" Target="../media/audio1.wav"/></Relationships>
</file>

<file path=ppt/slides/_rels/slide3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3.png"/><Relationship Id="rId7" Type="http://schemas.microsoft.com/office/2007/relationships/hdphoto" Target="../media/hdphoto11.wdp"/><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73.png"/><Relationship Id="rId9" Type="http://schemas.openxmlformats.org/officeDocument/2006/relationships/audio" Target="../media/audio1.wav"/></Relationships>
</file>

<file path=ppt/slides/_rels/slide3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2.jpg"/><Relationship Id="rId7" Type="http://schemas.openxmlformats.org/officeDocument/2006/relationships/image" Target="../media/image107.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audio" Target="../media/audio1.wav"/><Relationship Id="rId4" Type="http://schemas.openxmlformats.org/officeDocument/2006/relationships/slide" Target="slide3.xml"/><Relationship Id="rId9" Type="http://schemas.openxmlformats.org/officeDocument/2006/relationships/image" Target="../media/image109.jpe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slide" Target="slide3.xml"/><Relationship Id="rId7" Type="http://schemas.openxmlformats.org/officeDocument/2006/relationships/image" Target="../media/image11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8.xml"/><Relationship Id="rId7" Type="http://schemas.openxmlformats.org/officeDocument/2006/relationships/slide" Target="slide3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slide" Target="slide30.xml"/><Relationship Id="rId4" Type="http://schemas.openxmlformats.org/officeDocument/2006/relationships/audio" Target="../media/audio3.wav"/><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8.xml"/><Relationship Id="rId7" Type="http://schemas.openxmlformats.org/officeDocument/2006/relationships/slide" Target="slide1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3.xml"/><Relationship Id="rId5" Type="http://schemas.openxmlformats.org/officeDocument/2006/relationships/slide" Target="slide9.xml"/><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 Target="slide32.xml"/><Relationship Id="rId7" Type="http://schemas.openxmlformats.org/officeDocument/2006/relationships/slide" Target="slide3.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slide" Target="slide34.xml"/><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audio" Target="../media/audio3.wav"/><Relationship Id="rId9" Type="http://schemas.openxmlformats.org/officeDocument/2006/relationships/audio" Target="../media/audio1.wav"/></Relationships>
</file>

<file path=ppt/slides/_rels/slide42.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30.jpg"/><Relationship Id="rId12" Type="http://schemas.openxmlformats.org/officeDocument/2006/relationships/image" Target="../media/image118.jpeg"/><Relationship Id="rId2" Type="http://schemas.openxmlformats.org/officeDocument/2006/relationships/image" Target="../media/image37.jpg"/><Relationship Id="rId16"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28.jpg"/><Relationship Id="rId5" Type="http://schemas.openxmlformats.org/officeDocument/2006/relationships/audio" Target="../media/audio1.wav"/><Relationship Id="rId15" Type="http://schemas.openxmlformats.org/officeDocument/2006/relationships/image" Target="../media/image120.png"/><Relationship Id="rId10" Type="http://schemas.openxmlformats.org/officeDocument/2006/relationships/image" Target="../media/image117.png"/><Relationship Id="rId4" Type="http://schemas.openxmlformats.org/officeDocument/2006/relationships/slide" Target="slide3.xml"/><Relationship Id="rId9" Type="http://schemas.openxmlformats.org/officeDocument/2006/relationships/image" Target="../media/image116.png"/><Relationship Id="rId14" Type="http://schemas.openxmlformats.org/officeDocument/2006/relationships/image" Target="../media/image29.jpg"/></Relationships>
</file>

<file path=ppt/slides/_rels/slide43.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28.jpg"/><Relationship Id="rId3" Type="http://schemas.openxmlformats.org/officeDocument/2006/relationships/image" Target="../media/image122.jpeg"/><Relationship Id="rId7" Type="http://schemas.openxmlformats.org/officeDocument/2006/relationships/image" Target="../media/image117.png"/><Relationship Id="rId12" Type="http://schemas.openxmlformats.org/officeDocument/2006/relationships/image" Target="../media/image59.jpg"/><Relationship Id="rId2" Type="http://schemas.openxmlformats.org/officeDocument/2006/relationships/image" Target="../media/image37.jpg"/><Relationship Id="rId16"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16.png"/><Relationship Id="rId5" Type="http://schemas.openxmlformats.org/officeDocument/2006/relationships/audio" Target="../media/audio1.wav"/><Relationship Id="rId15" Type="http://schemas.openxmlformats.org/officeDocument/2006/relationships/image" Target="../media/image124.jpeg"/><Relationship Id="rId10" Type="http://schemas.openxmlformats.org/officeDocument/2006/relationships/image" Target="../media/image123.png"/><Relationship Id="rId4" Type="http://schemas.openxmlformats.org/officeDocument/2006/relationships/slide" Target="slide3.xml"/><Relationship Id="rId9" Type="http://schemas.openxmlformats.org/officeDocument/2006/relationships/image" Target="../media/image30.jpg"/><Relationship Id="rId14" Type="http://schemas.openxmlformats.org/officeDocument/2006/relationships/image" Target="../media/image29.jpg"/></Relationships>
</file>

<file path=ppt/slides/_rels/slide44.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119.jpeg"/><Relationship Id="rId3" Type="http://schemas.openxmlformats.org/officeDocument/2006/relationships/image" Target="../media/image125.jpeg"/><Relationship Id="rId7" Type="http://schemas.openxmlformats.org/officeDocument/2006/relationships/image" Target="../media/image30.jpg"/><Relationship Id="rId12" Type="http://schemas.openxmlformats.org/officeDocument/2006/relationships/image" Target="../media/image126.jpeg"/><Relationship Id="rId2" Type="http://schemas.openxmlformats.org/officeDocument/2006/relationships/image" Target="../media/image37.jpg"/><Relationship Id="rId16"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28.jpg"/><Relationship Id="rId5" Type="http://schemas.openxmlformats.org/officeDocument/2006/relationships/audio" Target="../media/audio1.wav"/><Relationship Id="rId15" Type="http://schemas.openxmlformats.org/officeDocument/2006/relationships/image" Target="../media/image127.png"/><Relationship Id="rId10" Type="http://schemas.openxmlformats.org/officeDocument/2006/relationships/image" Target="../media/image117.png"/><Relationship Id="rId4" Type="http://schemas.openxmlformats.org/officeDocument/2006/relationships/slide" Target="slide3.xml"/><Relationship Id="rId9" Type="http://schemas.openxmlformats.org/officeDocument/2006/relationships/image" Target="../media/image116.png"/><Relationship Id="rId14" Type="http://schemas.openxmlformats.org/officeDocument/2006/relationships/image" Target="../media/image29.jpg"/></Relationships>
</file>

<file path=ppt/slides/_rels/slide45.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slideLayout" Target="../slideLayouts/slideLayout7.xml"/><Relationship Id="rId7" Type="http://schemas.openxmlformats.org/officeDocument/2006/relationships/image" Target="../media/image1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9.gif"/><Relationship Id="rId5" Type="http://schemas.openxmlformats.org/officeDocument/2006/relationships/image" Target="../media/image37.jp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14.xml"/><Relationship Id="rId7" Type="http://schemas.openxmlformats.org/officeDocument/2006/relationships/slide" Target="slide19.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audio" Target="../media/audio1.wav"/><Relationship Id="rId5" Type="http://schemas.openxmlformats.org/officeDocument/2006/relationships/slide" Target="slide15.xml"/><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slide" Target="slide17.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0.xml"/><Relationship Id="rId7" Type="http://schemas.openxmlformats.org/officeDocument/2006/relationships/slide" Target="slide23.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audio" Target="../media/audio3.wav"/><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4.xml"/><Relationship Id="rId7" Type="http://schemas.openxmlformats.org/officeDocument/2006/relationships/slide" Target="slide27.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audio" Target="../media/audio3.wav"/><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g"/><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1190171" y="188686"/>
            <a:ext cx="9448800"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Муниципальное автономное дошкольное образовательное учреждение </a:t>
            </a:r>
          </a:p>
          <a:p>
            <a:pPr algn="ctr"/>
            <a:r>
              <a:rPr lang="ru-RU" b="1" dirty="0" smtClean="0">
                <a:latin typeface="Times New Roman" pitchFamily="18" charset="0"/>
                <a:cs typeface="Times New Roman" pitchFamily="18" charset="0"/>
              </a:rPr>
              <a:t>«Детский сад №370 комбинированного вида»  Кировского района г. Казани</a:t>
            </a:r>
            <a:endParaRPr lang="ru-RU" b="1" dirty="0">
              <a:latin typeface="Times New Roman" pitchFamily="18" charset="0"/>
              <a:cs typeface="Times New Roman" pitchFamily="18" charset="0"/>
            </a:endParaRPr>
          </a:p>
        </p:txBody>
      </p:sp>
      <p:sp>
        <p:nvSpPr>
          <p:cNvPr id="6" name="TextBox 5"/>
          <p:cNvSpPr txBox="1"/>
          <p:nvPr/>
        </p:nvSpPr>
        <p:spPr>
          <a:xfrm>
            <a:off x="5974080" y="5551940"/>
            <a:ext cx="6064069" cy="646331"/>
          </a:xfrm>
          <a:prstGeom prst="rect">
            <a:avLst/>
          </a:prstGeom>
          <a:solidFill>
            <a:schemeClr val="accent6">
              <a:lumMod val="20000"/>
              <a:lumOff val="80000"/>
            </a:schemeClr>
          </a:solidFill>
        </p:spPr>
        <p:txBody>
          <a:bodyPr wrap="square" rtlCol="0">
            <a:spAutoFit/>
          </a:bodyPr>
          <a:lstStyle/>
          <a:p>
            <a:r>
              <a:rPr lang="tt-RU" b="1" dirty="0" smtClean="0">
                <a:latin typeface="Times New Roman" pitchFamily="18" charset="0"/>
                <a:cs typeface="Times New Roman" pitchFamily="18" charset="0"/>
              </a:rPr>
              <a:t>Автор игры : </a:t>
            </a:r>
            <a:r>
              <a:rPr lang="ru-RU" b="1" dirty="0" smtClean="0">
                <a:latin typeface="Times New Roman" pitchFamily="18" charset="0"/>
                <a:cs typeface="Times New Roman" pitchFamily="18" charset="0"/>
              </a:rPr>
              <a:t>воспитатель по обучению татарскому языку Сафина </a:t>
            </a:r>
            <a:r>
              <a:rPr lang="ru-RU" b="1" dirty="0" err="1" smtClean="0">
                <a:latin typeface="Times New Roman" pitchFamily="18" charset="0"/>
                <a:cs typeface="Times New Roman" pitchFamily="18" charset="0"/>
              </a:rPr>
              <a:t>Айгуль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Зиннуровна</a:t>
            </a:r>
            <a:r>
              <a:rPr lang="ru-RU" b="1" dirty="0" smtClean="0">
                <a:latin typeface="Times New Roman" pitchFamily="18" charset="0"/>
                <a:cs typeface="Times New Roman" pitchFamily="18" charset="0"/>
              </a:rPr>
              <a:t>, высшей категории</a:t>
            </a:r>
            <a:endParaRPr lang="ru-RU" b="1" dirty="0">
              <a:latin typeface="Times New Roman" pitchFamily="18" charset="0"/>
              <a:cs typeface="Times New Roman" pitchFamily="18" charset="0"/>
            </a:endParaRPr>
          </a:p>
        </p:txBody>
      </p:sp>
      <p:sp>
        <p:nvSpPr>
          <p:cNvPr id="7" name="Прямоугольник 6"/>
          <p:cNvSpPr/>
          <p:nvPr/>
        </p:nvSpPr>
        <p:spPr>
          <a:xfrm>
            <a:off x="2201067" y="1622750"/>
            <a:ext cx="7734112" cy="1754326"/>
          </a:xfrm>
          <a:prstGeom prst="rect">
            <a:avLst/>
          </a:prstGeom>
          <a:noFill/>
        </p:spPr>
        <p:txBody>
          <a:bodyPr wrap="square" lIns="91440" tIns="45720" rIns="91440" bIns="45720">
            <a:spAutoFit/>
          </a:bodyPr>
          <a:lstStyle/>
          <a:p>
            <a:pPr algn="ctr"/>
            <a:r>
              <a:rPr lang="ru-RU" sz="5400" b="1" cap="all" dirty="0" smtClean="0">
                <a:ln w="9000" cmpd="sng">
                  <a:solidFill>
                    <a:srgbClr val="A60AA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ru-RU" sz="5400" b="1" cap="all" dirty="0" err="1" smtClean="0">
                <a:ln w="9000" cmpd="sng">
                  <a:solidFill>
                    <a:srgbClr val="A60AA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Тылсымлы</a:t>
            </a:r>
            <a:r>
              <a:rPr lang="ru-RU" sz="5400" b="1" cap="all" dirty="0" smtClean="0">
                <a:ln w="9000" cmpd="sng">
                  <a:solidFill>
                    <a:srgbClr val="A60AA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алан»</a:t>
            </a:r>
          </a:p>
          <a:p>
            <a:pPr algn="ctr"/>
            <a:r>
              <a:rPr lang="ru-RU" sz="5400" b="1" cap="all" dirty="0" smtClean="0">
                <a:ln w="9000" cmpd="sng">
                  <a:solidFill>
                    <a:srgbClr val="A60AA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«волшебная поляна»</a:t>
            </a:r>
            <a:endParaRPr lang="ru-RU" sz="5400" b="1" cap="all" dirty="0">
              <a:ln w="9000" cmpd="sng">
                <a:solidFill>
                  <a:srgbClr val="A60AA6"/>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TextBox 8"/>
          <p:cNvSpPr txBox="1"/>
          <p:nvPr/>
        </p:nvSpPr>
        <p:spPr>
          <a:xfrm>
            <a:off x="3607951" y="3780088"/>
            <a:ext cx="4920343" cy="769441"/>
          </a:xfrm>
          <a:prstGeom prst="rect">
            <a:avLst/>
          </a:prstGeom>
          <a:noFill/>
        </p:spPr>
        <p:txBody>
          <a:bodyPr wrap="square" rtlCol="0">
            <a:spAutoFit/>
          </a:bodyPr>
          <a:lstStyle/>
          <a:p>
            <a:pPr algn="ctr"/>
            <a:r>
              <a:rPr lang="ru-RU" sz="4400" b="1" dirty="0">
                <a:solidFill>
                  <a:srgbClr val="FF0000"/>
                </a:solidFill>
                <a:latin typeface="Times New Roman" pitchFamily="18" charset="0"/>
                <a:cs typeface="Times New Roman" pitchFamily="18" charset="0"/>
              </a:rPr>
              <a:t>д</a:t>
            </a:r>
            <a:r>
              <a:rPr lang="ru-RU" sz="4400" b="1" dirty="0" smtClean="0">
                <a:solidFill>
                  <a:srgbClr val="FF0000"/>
                </a:solidFill>
                <a:latin typeface="Times New Roman" pitchFamily="18" charset="0"/>
                <a:cs typeface="Times New Roman" pitchFamily="18" charset="0"/>
              </a:rPr>
              <a:t>ля детей 5-7 лет</a:t>
            </a:r>
            <a:endParaRPr lang="ru-RU" sz="44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8" name="Прямоугольник 7"/>
          <p:cNvSpPr/>
          <p:nvPr/>
        </p:nvSpPr>
        <p:spPr>
          <a:xfrm>
            <a:off x="10401300" y="387924"/>
            <a:ext cx="1205345" cy="7204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5</a:t>
            </a:r>
          </a:p>
        </p:txBody>
      </p:sp>
      <p:sp>
        <p:nvSpPr>
          <p:cNvPr id="9" name="Прямоугольник 8"/>
          <p:cNvSpPr/>
          <p:nvPr/>
        </p:nvSpPr>
        <p:spPr>
          <a:xfrm>
            <a:off x="8666019" y="339436"/>
            <a:ext cx="1205345" cy="7204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2</a:t>
            </a:r>
          </a:p>
        </p:txBody>
      </p:sp>
      <p:sp>
        <p:nvSpPr>
          <p:cNvPr id="10" name="Прямоугольник 9"/>
          <p:cNvSpPr/>
          <p:nvPr/>
        </p:nvSpPr>
        <p:spPr>
          <a:xfrm>
            <a:off x="10404764" y="1302325"/>
            <a:ext cx="1205345" cy="7204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7</a:t>
            </a:r>
          </a:p>
        </p:txBody>
      </p:sp>
      <p:sp>
        <p:nvSpPr>
          <p:cNvPr id="11" name="Прямоугольник 10"/>
          <p:cNvSpPr/>
          <p:nvPr/>
        </p:nvSpPr>
        <p:spPr>
          <a:xfrm>
            <a:off x="8666019" y="1399308"/>
            <a:ext cx="1205345" cy="7204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4</a:t>
            </a:r>
          </a:p>
        </p:txBody>
      </p:sp>
      <p:sp>
        <p:nvSpPr>
          <p:cNvPr id="12" name="Прямоугольник 11"/>
          <p:cNvSpPr/>
          <p:nvPr/>
        </p:nvSpPr>
        <p:spPr>
          <a:xfrm>
            <a:off x="8617529" y="2493817"/>
            <a:ext cx="1205345" cy="72043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9</a:t>
            </a:r>
          </a:p>
        </p:txBody>
      </p:sp>
      <p:sp>
        <p:nvSpPr>
          <p:cNvPr id="13" name="Прямоугольник 12"/>
          <p:cNvSpPr/>
          <p:nvPr/>
        </p:nvSpPr>
        <p:spPr>
          <a:xfrm>
            <a:off x="10404764" y="2410690"/>
            <a:ext cx="1205345" cy="720437"/>
          </a:xfrm>
          <a:prstGeom prst="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6</a:t>
            </a:r>
          </a:p>
        </p:txBody>
      </p:sp>
      <p:sp>
        <p:nvSpPr>
          <p:cNvPr id="14" name="Прямоугольник 13"/>
          <p:cNvSpPr/>
          <p:nvPr/>
        </p:nvSpPr>
        <p:spPr>
          <a:xfrm>
            <a:off x="8589819" y="3643745"/>
            <a:ext cx="1205345" cy="7204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8</a:t>
            </a:r>
          </a:p>
        </p:txBody>
      </p:sp>
      <p:sp>
        <p:nvSpPr>
          <p:cNvPr id="15" name="Прямоугольник 14"/>
          <p:cNvSpPr/>
          <p:nvPr/>
        </p:nvSpPr>
        <p:spPr>
          <a:xfrm>
            <a:off x="10404764" y="3588327"/>
            <a:ext cx="1205345" cy="7204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10</a:t>
            </a:r>
          </a:p>
        </p:txBody>
      </p:sp>
      <p:sp>
        <p:nvSpPr>
          <p:cNvPr id="16" name="Прямоугольник 15"/>
          <p:cNvSpPr/>
          <p:nvPr/>
        </p:nvSpPr>
        <p:spPr>
          <a:xfrm>
            <a:off x="10404764" y="4682835"/>
            <a:ext cx="1205345" cy="720437"/>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1</a:t>
            </a:r>
          </a:p>
        </p:txBody>
      </p:sp>
      <p:sp>
        <p:nvSpPr>
          <p:cNvPr id="17" name="Прямоугольник 16"/>
          <p:cNvSpPr/>
          <p:nvPr/>
        </p:nvSpPr>
        <p:spPr>
          <a:xfrm>
            <a:off x="8562110" y="4682836"/>
            <a:ext cx="1205345" cy="720437"/>
          </a:xfrm>
          <a:prstGeom prst="rect">
            <a:avLst/>
          </a:prstGeom>
          <a:solidFill>
            <a:srgbClr val="A60A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3</a:t>
            </a:r>
          </a:p>
        </p:txBody>
      </p:sp>
      <p:sp>
        <p:nvSpPr>
          <p:cNvPr id="20" name="TextBox 19"/>
          <p:cNvSpPr txBox="1"/>
          <p:nvPr/>
        </p:nvSpPr>
        <p:spPr>
          <a:xfrm>
            <a:off x="3077029" y="274320"/>
            <a:ext cx="5217885" cy="523220"/>
          </a:xfrm>
          <a:prstGeom prst="rect">
            <a:avLst/>
          </a:prstGeom>
          <a:noFill/>
        </p:spPr>
        <p:txBody>
          <a:bodyPr wrap="square" rtlCol="0">
            <a:spAutoFit/>
          </a:bodyPr>
          <a:lstStyle/>
          <a:p>
            <a:pPr algn="ctr"/>
            <a:r>
              <a:rPr lang="tt-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САННЫ ТАП – НАЙДИ ЦИФРУ</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1" name="Управляющая кнопка: домой 20">
            <a:hlinkClick r:id="rId3" action="ppaction://hlinksldjump" highlightClick="1">
              <a:snd r:embed="rId4" name="click.wav"/>
            </a:hlinkClick>
          </p:cNvPr>
          <p:cNvSpPr/>
          <p:nvPr/>
        </p:nvSpPr>
        <p:spPr>
          <a:xfrm>
            <a:off x="10881360" y="5622699"/>
            <a:ext cx="1036320" cy="1015872"/>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 name="Рисунок 17">
            <a:extLst>
              <a:ext uri="{FF2B5EF4-FFF2-40B4-BE49-F238E27FC236}">
                <a16:creationId xmlns:a16="http://schemas.microsoft.com/office/drawing/2014/main" id="{74003B95-7AC7-4505-87BA-10B91F69A3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79" y="1103256"/>
            <a:ext cx="2152650" cy="2124075"/>
          </a:xfrm>
          <a:prstGeom prst="rect">
            <a:avLst/>
          </a:prstGeom>
        </p:spPr>
      </p:pic>
      <p:pic>
        <p:nvPicPr>
          <p:cNvPr id="22" name="Рисунок 21">
            <a:extLst>
              <a:ext uri="{FF2B5EF4-FFF2-40B4-BE49-F238E27FC236}">
                <a16:creationId xmlns:a16="http://schemas.microsoft.com/office/drawing/2014/main" id="{A084E2C9-B6C4-41C6-AC1A-8FB0704B585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738" y="3294848"/>
            <a:ext cx="2152650" cy="2124075"/>
          </a:xfrm>
          <a:prstGeom prst="rect">
            <a:avLst/>
          </a:prstGeom>
        </p:spPr>
      </p:pic>
      <p:pic>
        <p:nvPicPr>
          <p:cNvPr id="23" name="Рисунок 22">
            <a:extLst>
              <a:ext uri="{FF2B5EF4-FFF2-40B4-BE49-F238E27FC236}">
                <a16:creationId xmlns:a16="http://schemas.microsoft.com/office/drawing/2014/main" id="{1DD86276-6677-4964-A542-78D642E8EE0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3566" y="3588327"/>
            <a:ext cx="2152650" cy="2124075"/>
          </a:xfrm>
          <a:prstGeom prst="rect">
            <a:avLst/>
          </a:prstGeom>
        </p:spPr>
      </p:pic>
      <p:pic>
        <p:nvPicPr>
          <p:cNvPr id="24" name="Рисунок 23">
            <a:extLst>
              <a:ext uri="{FF2B5EF4-FFF2-40B4-BE49-F238E27FC236}">
                <a16:creationId xmlns:a16="http://schemas.microsoft.com/office/drawing/2014/main" id="{890E8BF9-777C-418D-9DC0-CDF5A77B3DD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7483" y="1326314"/>
            <a:ext cx="2152650" cy="2124075"/>
          </a:xfrm>
          <a:prstGeom prst="rect">
            <a:avLst/>
          </a:prstGeom>
        </p:spPr>
      </p:pic>
      <p:sp>
        <p:nvSpPr>
          <p:cNvPr id="19" name="TextBox 18">
            <a:extLst>
              <a:ext uri="{FF2B5EF4-FFF2-40B4-BE49-F238E27FC236}">
                <a16:creationId xmlns:a16="http://schemas.microsoft.com/office/drawing/2014/main" id="{6272CF80-30F5-4F45-9EE7-CB926F0166ED}"/>
              </a:ext>
            </a:extLst>
          </p:cNvPr>
          <p:cNvSpPr txBox="1"/>
          <p:nvPr/>
        </p:nvSpPr>
        <p:spPr>
          <a:xfrm>
            <a:off x="5352225" y="5043053"/>
            <a:ext cx="2152650" cy="1149200"/>
          </a:xfrm>
          <a:prstGeom prst="rect">
            <a:avLst/>
          </a:prstGeom>
          <a:noFill/>
          <a:ln>
            <a:solidFill>
              <a:schemeClr val="tx1"/>
            </a:solidFill>
          </a:ln>
        </p:spPr>
        <p:txBody>
          <a:bodyPr wrap="square" rtlCol="0">
            <a:spAutoFit/>
          </a:bodyPr>
          <a:lstStyle/>
          <a:p>
            <a:endParaRPr lang="ru-RU" dirty="0"/>
          </a:p>
        </p:txBody>
      </p:sp>
    </p:spTree>
    <p:extLst>
      <p:ext uri="{BB962C8B-B14F-4D97-AF65-F5344CB8AC3E}">
        <p14:creationId xmlns:p14="http://schemas.microsoft.com/office/powerpoint/2010/main" val="2978612675"/>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1.48148E-6 L -0.23086 0.56343 " pathEditMode="relative" rAng="0" ptsTypes="AA">
                                      <p:cBhvr>
                                        <p:cTn id="6" dur="2000" fill="hold"/>
                                        <p:tgtEl>
                                          <p:spTgt spid="11"/>
                                        </p:tgtEl>
                                        <p:attrNameLst>
                                          <p:attrName>ppt_x</p:attrName>
                                          <p:attrName>ppt_y</p:attrName>
                                        </p:attrNameLst>
                                      </p:cBhvr>
                                      <p:rCtr x="-11549" y="28171"/>
                                    </p:animMotion>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0"/>
                                        </p:tgtEl>
                                      </p:cBhvr>
                                    </p:animEffect>
                                    <p:animScale>
                                      <p:cBhvr>
                                        <p:cTn id="24"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3"/>
                                        </p:tgtEl>
                                      </p:cBhvr>
                                    </p:animEffect>
                                    <p:animScale>
                                      <p:cBhvr>
                                        <p:cTn id="36"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0" nodeType="clickEffect">
                                  <p:stCondLst>
                                    <p:cond delay="0"/>
                                  </p:stCondLst>
                                  <p:childTnLst>
                                    <p:animEffect transition="out" filter="fade">
                                      <p:cBhvr>
                                        <p:cTn id="53" dur="500" tmFilter="0, 0; .2, .5; .8, .5; 1, 0"/>
                                        <p:tgtEl>
                                          <p:spTgt spid="17"/>
                                        </p:tgtEl>
                                      </p:cBhvr>
                                    </p:animEffect>
                                    <p:animScale>
                                      <p:cBhvr>
                                        <p:cTn id="54"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grpId="0" nodeType="click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6" name="Прямоугольник 5"/>
          <p:cNvSpPr/>
          <p:nvPr/>
        </p:nvSpPr>
        <p:spPr>
          <a:xfrm>
            <a:off x="6228353" y="4517704"/>
            <a:ext cx="2058327" cy="1155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chemeClr val="tx1"/>
                </a:solidFill>
              </a:rPr>
              <a:t>?</a:t>
            </a:r>
          </a:p>
        </p:txBody>
      </p:sp>
      <p:sp>
        <p:nvSpPr>
          <p:cNvPr id="7" name="Прямоугольник 6"/>
          <p:cNvSpPr/>
          <p:nvPr/>
        </p:nvSpPr>
        <p:spPr>
          <a:xfrm>
            <a:off x="9656883" y="905852"/>
            <a:ext cx="990600" cy="635000"/>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2</a:t>
            </a:r>
          </a:p>
        </p:txBody>
      </p:sp>
      <p:sp>
        <p:nvSpPr>
          <p:cNvPr id="9" name="Прямоугольник 8"/>
          <p:cNvSpPr/>
          <p:nvPr/>
        </p:nvSpPr>
        <p:spPr>
          <a:xfrm>
            <a:off x="10895132" y="905852"/>
            <a:ext cx="990600" cy="635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5</a:t>
            </a:r>
          </a:p>
        </p:txBody>
      </p:sp>
      <p:sp>
        <p:nvSpPr>
          <p:cNvPr id="10" name="Прямоугольник 9"/>
          <p:cNvSpPr/>
          <p:nvPr/>
        </p:nvSpPr>
        <p:spPr>
          <a:xfrm>
            <a:off x="10895132" y="1799004"/>
            <a:ext cx="990600" cy="635000"/>
          </a:xfrm>
          <a:prstGeom prst="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3</a:t>
            </a:r>
          </a:p>
        </p:txBody>
      </p:sp>
      <p:sp>
        <p:nvSpPr>
          <p:cNvPr id="11" name="Прямоугольник 10"/>
          <p:cNvSpPr/>
          <p:nvPr/>
        </p:nvSpPr>
        <p:spPr>
          <a:xfrm>
            <a:off x="10895132" y="2756877"/>
            <a:ext cx="990600" cy="635000"/>
          </a:xfrm>
          <a:prstGeom prst="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8</a:t>
            </a:r>
          </a:p>
        </p:txBody>
      </p:sp>
      <p:sp>
        <p:nvSpPr>
          <p:cNvPr id="12" name="Прямоугольник 11"/>
          <p:cNvSpPr/>
          <p:nvPr/>
        </p:nvSpPr>
        <p:spPr>
          <a:xfrm>
            <a:off x="10915648" y="3673231"/>
            <a:ext cx="990600" cy="635000"/>
          </a:xfrm>
          <a:prstGeom prst="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7</a:t>
            </a:r>
          </a:p>
        </p:txBody>
      </p:sp>
      <p:sp>
        <p:nvSpPr>
          <p:cNvPr id="13" name="Прямоугольник 12"/>
          <p:cNvSpPr/>
          <p:nvPr/>
        </p:nvSpPr>
        <p:spPr>
          <a:xfrm>
            <a:off x="9639299" y="1797538"/>
            <a:ext cx="990600" cy="635000"/>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chemeClr val="bg1"/>
                </a:solidFill>
              </a:rPr>
              <a:t>6</a:t>
            </a:r>
          </a:p>
        </p:txBody>
      </p:sp>
      <p:sp>
        <p:nvSpPr>
          <p:cNvPr id="14" name="Прямоугольник 13"/>
          <p:cNvSpPr/>
          <p:nvPr/>
        </p:nvSpPr>
        <p:spPr>
          <a:xfrm>
            <a:off x="9639299" y="2756877"/>
            <a:ext cx="990600" cy="635000"/>
          </a:xfrm>
          <a:prstGeom prst="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10</a:t>
            </a:r>
          </a:p>
        </p:txBody>
      </p:sp>
      <p:sp>
        <p:nvSpPr>
          <p:cNvPr id="15" name="Прямоугольник 14"/>
          <p:cNvSpPr/>
          <p:nvPr/>
        </p:nvSpPr>
        <p:spPr>
          <a:xfrm>
            <a:off x="9656883" y="3680069"/>
            <a:ext cx="990600" cy="635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9</a:t>
            </a:r>
          </a:p>
        </p:txBody>
      </p:sp>
      <p:sp>
        <p:nvSpPr>
          <p:cNvPr id="16" name="Прямоугольник 15"/>
          <p:cNvSpPr/>
          <p:nvPr/>
        </p:nvSpPr>
        <p:spPr>
          <a:xfrm>
            <a:off x="9656883" y="107950"/>
            <a:ext cx="990600" cy="635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1</a:t>
            </a:r>
          </a:p>
        </p:txBody>
      </p:sp>
      <p:sp>
        <p:nvSpPr>
          <p:cNvPr id="17" name="Прямоугольник 16"/>
          <p:cNvSpPr/>
          <p:nvPr/>
        </p:nvSpPr>
        <p:spPr>
          <a:xfrm>
            <a:off x="10915648" y="97815"/>
            <a:ext cx="990600" cy="635000"/>
          </a:xfrm>
          <a:prstGeom prst="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4</a:t>
            </a:r>
          </a:p>
        </p:txBody>
      </p:sp>
      <p:sp>
        <p:nvSpPr>
          <p:cNvPr id="20" name="TextBox 19"/>
          <p:cNvSpPr txBox="1"/>
          <p:nvPr/>
        </p:nvSpPr>
        <p:spPr>
          <a:xfrm>
            <a:off x="3483429" y="274320"/>
            <a:ext cx="4811485" cy="523220"/>
          </a:xfrm>
          <a:prstGeom prst="rect">
            <a:avLst/>
          </a:prstGeom>
          <a:noFill/>
        </p:spPr>
        <p:txBody>
          <a:bodyPr wrap="square" rtlCol="0">
            <a:spAutoFit/>
          </a:bodyPr>
          <a:lstStyle/>
          <a:p>
            <a:pPr algn="ctr"/>
            <a:r>
              <a:rPr lang="tt-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САННЫ ТАП – НАЙДИ ЦИФРУ</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1" name="Управляющая кнопка: домой 20">
            <a:hlinkClick r:id="rId3" action="ppaction://hlinksldjump" highlightClick="1">
              <a:snd r:embed="rId4" name="click.wav"/>
            </a:hlinkClick>
          </p:cNvPr>
          <p:cNvSpPr/>
          <p:nvPr/>
        </p:nvSpPr>
        <p:spPr>
          <a:xfrm>
            <a:off x="10647483" y="5531094"/>
            <a:ext cx="1075887" cy="962479"/>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 name="Рисунок 17">
            <a:extLst>
              <a:ext uri="{FF2B5EF4-FFF2-40B4-BE49-F238E27FC236}">
                <a16:creationId xmlns:a16="http://schemas.microsoft.com/office/drawing/2014/main" id="{A3B80A26-1F52-41B4-A3C4-8E945F2A48A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749" y="1004277"/>
            <a:ext cx="2609850" cy="1752600"/>
          </a:xfrm>
          <a:prstGeom prst="rect">
            <a:avLst/>
          </a:prstGeom>
        </p:spPr>
      </p:pic>
      <p:pic>
        <p:nvPicPr>
          <p:cNvPr id="22" name="Рисунок 21">
            <a:extLst>
              <a:ext uri="{FF2B5EF4-FFF2-40B4-BE49-F238E27FC236}">
                <a16:creationId xmlns:a16="http://schemas.microsoft.com/office/drawing/2014/main" id="{2697F1DA-C1FB-4540-B47C-B402F547A91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5707" y="2308495"/>
            <a:ext cx="2609850" cy="1752600"/>
          </a:xfrm>
          <a:prstGeom prst="rect">
            <a:avLst/>
          </a:prstGeom>
        </p:spPr>
      </p:pic>
      <p:pic>
        <p:nvPicPr>
          <p:cNvPr id="23" name="Рисунок 22">
            <a:extLst>
              <a:ext uri="{FF2B5EF4-FFF2-40B4-BE49-F238E27FC236}">
                <a16:creationId xmlns:a16="http://schemas.microsoft.com/office/drawing/2014/main" id="{96FCFFF6-B9BC-4B50-9CD9-88EB14F7F3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581" y="3612713"/>
            <a:ext cx="2609850" cy="1752600"/>
          </a:xfrm>
          <a:prstGeom prst="rect">
            <a:avLst/>
          </a:prstGeom>
        </p:spPr>
      </p:pic>
    </p:spTree>
    <p:extLst>
      <p:ext uri="{BB962C8B-B14F-4D97-AF65-F5344CB8AC3E}">
        <p14:creationId xmlns:p14="http://schemas.microsoft.com/office/powerpoint/2010/main" val="3652438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9167E-6 -4.81481E-6 L -0.33684 0.44491 " pathEditMode="relative" rAng="0" ptsTypes="AA">
                                      <p:cBhvr>
                                        <p:cTn id="6" dur="2000" fill="hold"/>
                                        <p:tgtEl>
                                          <p:spTgt spid="10"/>
                                        </p:tgtEl>
                                        <p:attrNameLst>
                                          <p:attrName>ppt_x</p:attrName>
                                          <p:attrName>ppt_y</p:attrName>
                                        </p:attrNameLst>
                                      </p:cBhvr>
                                      <p:rCtr x="-16849" y="22245"/>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35" presetClass="emph" presetSubtype="0" fill="hold" grpId="0" nodeType="clickEffect">
                                  <p:stCondLst>
                                    <p:cond delay="0"/>
                                  </p:stCondLst>
                                  <p:childTnLst>
                                    <p:anim calcmode="discrete" valueType="str">
                                      <p:cBhvr>
                                        <p:cTn id="11"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fill="hold" grpId="0" nodeType="clickEffect">
                                  <p:stCondLst>
                                    <p:cond delay="0"/>
                                  </p:stCondLst>
                                  <p:childTnLst>
                                    <p:anim calcmode="discrete" valueType="str">
                                      <p:cBhvr>
                                        <p:cTn id="16"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5" presetClass="emph" presetSubtype="0" fill="hold" grpId="0" nodeType="clickEffect">
                                  <p:stCondLst>
                                    <p:cond delay="0"/>
                                  </p:stCondLst>
                                  <p:childTnLst>
                                    <p:anim calcmode="discrete" valueType="str">
                                      <p:cBhvr>
                                        <p:cTn id="21"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35" presetClass="emph" presetSubtype="0" fill="hold" grpId="0" nodeType="clickEffect">
                                  <p:stCondLst>
                                    <p:cond delay="0"/>
                                  </p:stCondLst>
                                  <p:childTnLst>
                                    <p:anim calcmode="discrete" valueType="str">
                                      <p:cBhvr>
                                        <p:cTn id="31"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35" presetClass="emph" presetSubtype="0" fill="hold" grpId="0" nodeType="clickEffect">
                                  <p:stCondLst>
                                    <p:cond delay="0"/>
                                  </p:stCondLst>
                                  <p:childTnLst>
                                    <p:anim calcmode="discrete" valueType="str">
                                      <p:cBhvr>
                                        <p:cTn id="3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35" presetClass="emph" presetSubtype="0" fill="hold" grpId="0" nodeType="clickEffect">
                                  <p:stCondLst>
                                    <p:cond delay="0"/>
                                  </p:stCondLst>
                                  <p:childTnLst>
                                    <p:anim calcmode="discrete" valueType="str">
                                      <p:cBhvr>
                                        <p:cTn id="41"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35" presetClass="emph" presetSubtype="0" fill="hold" grpId="0" nodeType="clickEffect">
                                  <p:stCondLst>
                                    <p:cond delay="0"/>
                                  </p:stCondLst>
                                  <p:childTnLst>
                                    <p:anim calcmode="discrete" valueType="str">
                                      <p:cBhvr>
                                        <p:cTn id="4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35" presetClass="emph" presetSubtype="0" fill="hold" grpId="0" nodeType="clickEffect">
                                  <p:stCondLst>
                                    <p:cond delay="0"/>
                                  </p:stCondLst>
                                  <p:childTnLst>
                                    <p:anim calcmode="discrete" valueType="str">
                                      <p:cBhvr>
                                        <p:cTn id="51"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2"/>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4" y="0"/>
            <a:ext cx="12192000" cy="6858000"/>
          </a:xfrm>
          <a:prstGeom prst="rect">
            <a:avLst/>
          </a:prstGeom>
        </p:spPr>
      </p:pic>
      <p:sp>
        <p:nvSpPr>
          <p:cNvPr id="13" name="Прямоугольник 12"/>
          <p:cNvSpPr/>
          <p:nvPr/>
        </p:nvSpPr>
        <p:spPr>
          <a:xfrm>
            <a:off x="6083376" y="4835770"/>
            <a:ext cx="1725576" cy="1147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chemeClr val="tx1"/>
                </a:solidFill>
              </a:rPr>
              <a:t>?</a:t>
            </a:r>
          </a:p>
        </p:txBody>
      </p:sp>
      <p:sp>
        <p:nvSpPr>
          <p:cNvPr id="14" name="Прямоугольник 13"/>
          <p:cNvSpPr/>
          <p:nvPr/>
        </p:nvSpPr>
        <p:spPr>
          <a:xfrm>
            <a:off x="10756034" y="507902"/>
            <a:ext cx="1125415" cy="7190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FF0000"/>
                </a:solidFill>
              </a:rPr>
              <a:t>3</a:t>
            </a:r>
          </a:p>
        </p:txBody>
      </p:sp>
      <p:sp>
        <p:nvSpPr>
          <p:cNvPr id="15" name="Прямоугольник 14"/>
          <p:cNvSpPr/>
          <p:nvPr/>
        </p:nvSpPr>
        <p:spPr>
          <a:xfrm>
            <a:off x="9349154" y="507902"/>
            <a:ext cx="1125415" cy="71909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FF0000"/>
                </a:solidFill>
              </a:rPr>
              <a:t>1</a:t>
            </a:r>
          </a:p>
        </p:txBody>
      </p:sp>
      <p:sp>
        <p:nvSpPr>
          <p:cNvPr id="16" name="Прямоугольник 15"/>
          <p:cNvSpPr/>
          <p:nvPr/>
        </p:nvSpPr>
        <p:spPr>
          <a:xfrm>
            <a:off x="10855569" y="1443825"/>
            <a:ext cx="1125415" cy="7190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FFFF00"/>
                </a:solidFill>
              </a:rPr>
              <a:t>7</a:t>
            </a:r>
          </a:p>
        </p:txBody>
      </p:sp>
      <p:sp>
        <p:nvSpPr>
          <p:cNvPr id="17" name="Прямоугольник 16"/>
          <p:cNvSpPr/>
          <p:nvPr/>
        </p:nvSpPr>
        <p:spPr>
          <a:xfrm>
            <a:off x="10835055" y="2441918"/>
            <a:ext cx="1125415" cy="71909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FFFF00"/>
                </a:solidFill>
              </a:rPr>
              <a:t>4</a:t>
            </a:r>
          </a:p>
        </p:txBody>
      </p:sp>
      <p:sp>
        <p:nvSpPr>
          <p:cNvPr id="18" name="Прямоугольник 17"/>
          <p:cNvSpPr/>
          <p:nvPr/>
        </p:nvSpPr>
        <p:spPr>
          <a:xfrm>
            <a:off x="10826262" y="3478129"/>
            <a:ext cx="1125415" cy="7190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0070C0"/>
                </a:solidFill>
              </a:rPr>
              <a:t>6</a:t>
            </a:r>
          </a:p>
        </p:txBody>
      </p:sp>
      <p:sp>
        <p:nvSpPr>
          <p:cNvPr id="19" name="Прямоугольник 18"/>
          <p:cNvSpPr/>
          <p:nvPr/>
        </p:nvSpPr>
        <p:spPr>
          <a:xfrm>
            <a:off x="9364487" y="1466335"/>
            <a:ext cx="1125415" cy="7190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FFFF00"/>
                </a:solidFill>
              </a:rPr>
              <a:t>5</a:t>
            </a:r>
          </a:p>
        </p:txBody>
      </p:sp>
      <p:sp>
        <p:nvSpPr>
          <p:cNvPr id="20" name="Прямоугольник 19"/>
          <p:cNvSpPr/>
          <p:nvPr/>
        </p:nvSpPr>
        <p:spPr>
          <a:xfrm>
            <a:off x="9349154" y="2505749"/>
            <a:ext cx="1125415" cy="7190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FF0000"/>
                </a:solidFill>
              </a:rPr>
              <a:t>9</a:t>
            </a:r>
          </a:p>
        </p:txBody>
      </p:sp>
      <p:sp>
        <p:nvSpPr>
          <p:cNvPr id="21" name="Прямоугольник 20"/>
          <p:cNvSpPr/>
          <p:nvPr/>
        </p:nvSpPr>
        <p:spPr>
          <a:xfrm>
            <a:off x="9349154" y="3477193"/>
            <a:ext cx="1125415" cy="719093"/>
          </a:xfrm>
          <a:prstGeom prst="rect">
            <a:avLst/>
          </a:prstGeom>
          <a:solidFill>
            <a:srgbClr val="A60A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chemeClr val="tx1"/>
                </a:solidFill>
              </a:rPr>
              <a:t>2</a:t>
            </a:r>
          </a:p>
        </p:txBody>
      </p:sp>
      <p:sp>
        <p:nvSpPr>
          <p:cNvPr id="22" name="Прямоугольник 21"/>
          <p:cNvSpPr/>
          <p:nvPr/>
        </p:nvSpPr>
        <p:spPr>
          <a:xfrm>
            <a:off x="10849708" y="4476222"/>
            <a:ext cx="1125415" cy="71909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002060"/>
                </a:solidFill>
              </a:rPr>
              <a:t>10</a:t>
            </a:r>
          </a:p>
        </p:txBody>
      </p:sp>
      <p:sp>
        <p:nvSpPr>
          <p:cNvPr id="23" name="Прямоугольник 22"/>
          <p:cNvSpPr/>
          <p:nvPr/>
        </p:nvSpPr>
        <p:spPr>
          <a:xfrm>
            <a:off x="9349155" y="4476222"/>
            <a:ext cx="1125415" cy="7190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solidFill>
                  <a:srgbClr val="FF0000"/>
                </a:solidFill>
              </a:rPr>
              <a:t>8</a:t>
            </a:r>
          </a:p>
        </p:txBody>
      </p:sp>
      <p:sp>
        <p:nvSpPr>
          <p:cNvPr id="25" name="TextBox 24"/>
          <p:cNvSpPr txBox="1"/>
          <p:nvPr/>
        </p:nvSpPr>
        <p:spPr>
          <a:xfrm>
            <a:off x="4093029" y="182880"/>
            <a:ext cx="5207725" cy="523220"/>
          </a:xfrm>
          <a:prstGeom prst="rect">
            <a:avLst/>
          </a:prstGeom>
          <a:noFill/>
        </p:spPr>
        <p:txBody>
          <a:bodyPr wrap="square" rtlCol="0">
            <a:spAutoFit/>
          </a:bodyPr>
          <a:lstStyle/>
          <a:p>
            <a:pPr algn="ctr"/>
            <a:r>
              <a:rPr lang="tt-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САННЫ ТАП – НАЙДИ ЦИФРУ</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9" name="Управляющая кнопка: домой 28">
            <a:hlinkClick r:id="rId3" action="ppaction://hlinksldjump" highlightClick="1">
              <a:snd r:embed="rId4" name="click.wav"/>
            </a:hlinkClick>
          </p:cNvPr>
          <p:cNvSpPr/>
          <p:nvPr/>
        </p:nvSpPr>
        <p:spPr>
          <a:xfrm>
            <a:off x="10826262" y="5676287"/>
            <a:ext cx="1139190" cy="982980"/>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 name="Рисунок 25">
            <a:extLst>
              <a:ext uri="{FF2B5EF4-FFF2-40B4-BE49-F238E27FC236}">
                <a16:creationId xmlns:a16="http://schemas.microsoft.com/office/drawing/2014/main" id="{6359D198-3A14-46D8-9E0A-993C200CD09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4355" y="1646090"/>
            <a:ext cx="3079374" cy="2308173"/>
          </a:xfrm>
          <a:prstGeom prst="rect">
            <a:avLst/>
          </a:prstGeom>
        </p:spPr>
      </p:pic>
      <p:pic>
        <p:nvPicPr>
          <p:cNvPr id="28" name="Рисунок 27">
            <a:extLst>
              <a:ext uri="{FF2B5EF4-FFF2-40B4-BE49-F238E27FC236}">
                <a16:creationId xmlns:a16="http://schemas.microsoft.com/office/drawing/2014/main" id="{A872B91F-270C-48DE-BF21-F1BC069C634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9850" y="2887142"/>
            <a:ext cx="3079374" cy="2308173"/>
          </a:xfrm>
          <a:prstGeom prst="rect">
            <a:avLst/>
          </a:prstGeom>
        </p:spPr>
      </p:pic>
      <p:pic>
        <p:nvPicPr>
          <p:cNvPr id="30" name="Рисунок 29">
            <a:extLst>
              <a:ext uri="{FF2B5EF4-FFF2-40B4-BE49-F238E27FC236}">
                <a16:creationId xmlns:a16="http://schemas.microsoft.com/office/drawing/2014/main" id="{58B343CD-0049-40EF-AAB0-7A3D6589F14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40041">
            <a:off x="-307102" y="1405426"/>
            <a:ext cx="3079374" cy="2308173"/>
          </a:xfrm>
          <a:prstGeom prst="rect">
            <a:avLst/>
          </a:prstGeom>
        </p:spPr>
      </p:pic>
      <p:pic>
        <p:nvPicPr>
          <p:cNvPr id="31" name="Рисунок 30">
            <a:extLst>
              <a:ext uri="{FF2B5EF4-FFF2-40B4-BE49-F238E27FC236}">
                <a16:creationId xmlns:a16="http://schemas.microsoft.com/office/drawing/2014/main" id="{D7015F3B-F9DC-4B8F-8848-AAC9F4F0A2A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2855" y="1879556"/>
            <a:ext cx="3079374" cy="2308173"/>
          </a:xfrm>
          <a:prstGeom prst="rect">
            <a:avLst/>
          </a:prstGeom>
        </p:spPr>
      </p:pic>
      <p:pic>
        <p:nvPicPr>
          <p:cNvPr id="32" name="Рисунок 31">
            <a:extLst>
              <a:ext uri="{FF2B5EF4-FFF2-40B4-BE49-F238E27FC236}">
                <a16:creationId xmlns:a16="http://schemas.microsoft.com/office/drawing/2014/main" id="{456489C6-3905-4A7F-AF00-AADACDF496B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8925" y="515697"/>
            <a:ext cx="3079374" cy="2308173"/>
          </a:xfrm>
          <a:prstGeom prst="rect">
            <a:avLst/>
          </a:prstGeom>
        </p:spPr>
      </p:pic>
      <p:pic>
        <p:nvPicPr>
          <p:cNvPr id="33" name="Рисунок 32">
            <a:extLst>
              <a:ext uri="{FF2B5EF4-FFF2-40B4-BE49-F238E27FC236}">
                <a16:creationId xmlns:a16="http://schemas.microsoft.com/office/drawing/2014/main" id="{621A1B6D-1683-4449-B314-196274F34E2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1741" y="737484"/>
            <a:ext cx="3079374" cy="2308173"/>
          </a:xfrm>
          <a:prstGeom prst="rect">
            <a:avLst/>
          </a:prstGeom>
        </p:spPr>
      </p:pic>
      <p:pic>
        <p:nvPicPr>
          <p:cNvPr id="34" name="Рисунок 33">
            <a:extLst>
              <a:ext uri="{FF2B5EF4-FFF2-40B4-BE49-F238E27FC236}">
                <a16:creationId xmlns:a16="http://schemas.microsoft.com/office/drawing/2014/main" id="{850B6A0D-61D3-4537-8B91-E9452243B38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49416" y="2838281"/>
            <a:ext cx="3079374" cy="2308173"/>
          </a:xfrm>
          <a:prstGeom prst="rect">
            <a:avLst/>
          </a:prstGeom>
        </p:spPr>
      </p:pic>
      <p:pic>
        <p:nvPicPr>
          <p:cNvPr id="35" name="Рисунок 34">
            <a:extLst>
              <a:ext uri="{FF2B5EF4-FFF2-40B4-BE49-F238E27FC236}">
                <a16:creationId xmlns:a16="http://schemas.microsoft.com/office/drawing/2014/main" id="{E5DF4B68-2477-4190-9C88-5635CC422BB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0342" y="3675424"/>
            <a:ext cx="3079374" cy="2308173"/>
          </a:xfrm>
          <a:prstGeom prst="rect">
            <a:avLst/>
          </a:prstGeom>
        </p:spPr>
      </p:pic>
      <p:pic>
        <p:nvPicPr>
          <p:cNvPr id="36" name="Рисунок 35">
            <a:extLst>
              <a:ext uri="{FF2B5EF4-FFF2-40B4-BE49-F238E27FC236}">
                <a16:creationId xmlns:a16="http://schemas.microsoft.com/office/drawing/2014/main" id="{22EF6D89-E972-458C-ADFA-B8A0C92D13C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352" y="2533481"/>
            <a:ext cx="3079374" cy="2308173"/>
          </a:xfrm>
          <a:prstGeom prst="rect">
            <a:avLst/>
          </a:prstGeom>
        </p:spPr>
      </p:pic>
      <p:pic>
        <p:nvPicPr>
          <p:cNvPr id="37" name="Рисунок 36">
            <a:extLst>
              <a:ext uri="{FF2B5EF4-FFF2-40B4-BE49-F238E27FC236}">
                <a16:creationId xmlns:a16="http://schemas.microsoft.com/office/drawing/2014/main" id="{D67D6A41-E7D7-4FEB-9316-8B6633659BF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852" y="3637320"/>
            <a:ext cx="3079374" cy="2308173"/>
          </a:xfrm>
          <a:prstGeom prst="rect">
            <a:avLst/>
          </a:prstGeom>
        </p:spPr>
      </p:pic>
    </p:spTree>
    <p:extLst>
      <p:ext uri="{BB962C8B-B14F-4D97-AF65-F5344CB8AC3E}">
        <p14:creationId xmlns:p14="http://schemas.microsoft.com/office/powerpoint/2010/main" val="2337606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3399 0.02778 L -0.36537 0.08102 " pathEditMode="relative" rAng="0" ptsTypes="AA">
                                      <p:cBhvr>
                                        <p:cTn id="6" dur="2000" fill="hold"/>
                                        <p:tgtEl>
                                          <p:spTgt spid="22"/>
                                        </p:tgtEl>
                                        <p:attrNameLst>
                                          <p:attrName>ppt_x</p:attrName>
                                          <p:attrName>ppt_y</p:attrName>
                                        </p:attrNameLst>
                                      </p:cBhvr>
                                      <p:rCtr x="-16576" y="2662"/>
                                    </p:animMotion>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35" presetClass="emph" presetSubtype="0" fill="hold" grpId="0" nodeType="clickEffect">
                                  <p:stCondLst>
                                    <p:cond delay="0"/>
                                  </p:stCondLst>
                                  <p:childTnLst>
                                    <p:anim calcmode="discrete" valueType="str">
                                      <p:cBhvr>
                                        <p:cTn id="11"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fill="hold" grpId="0" nodeType="clickEffect">
                                  <p:stCondLst>
                                    <p:cond delay="0"/>
                                  </p:stCondLst>
                                  <p:childTnLst>
                                    <p:anim calcmode="discrete" valueType="str">
                                      <p:cBhvr>
                                        <p:cTn id="1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35" presetClass="emph" presetSubtype="0" fill="hold" grpId="0" nodeType="clickEffect">
                                  <p:stCondLst>
                                    <p:cond delay="0"/>
                                  </p:stCondLst>
                                  <p:childTnLst>
                                    <p:anim calcmode="discrete" valueType="str">
                                      <p:cBhvr>
                                        <p:cTn id="21"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35" presetClass="emph" presetSubtype="0" fill="hold" grpId="0" nodeType="clickEffect">
                                  <p:stCondLst>
                                    <p:cond delay="0"/>
                                  </p:stCondLst>
                                  <p:childTnLst>
                                    <p:anim calcmode="discrete" valueType="str">
                                      <p:cBhvr>
                                        <p:cTn id="31"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35" presetClass="emph" presetSubtype="0" fill="hold" grpId="0" nodeType="clickEffect">
                                  <p:stCondLst>
                                    <p:cond delay="0"/>
                                  </p:stCondLst>
                                  <p:childTnLst>
                                    <p:anim calcmode="discrete" valueType="str">
                                      <p:cBhvr>
                                        <p:cTn id="36"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35" presetClass="emph" presetSubtype="0" fill="hold" grpId="0" nodeType="clickEffect">
                                  <p:stCondLst>
                                    <p:cond delay="0"/>
                                  </p:stCondLst>
                                  <p:childTnLst>
                                    <p:anim calcmode="discrete" valueType="str">
                                      <p:cBhvr>
                                        <p:cTn id="41"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1"/>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5" presetClass="emph" presetSubtype="0" fill="hold" grpId="0" nodeType="clickEffect">
                                  <p:stCondLst>
                                    <p:cond delay="0"/>
                                  </p:stCondLst>
                                  <p:childTnLst>
                                    <p:anim calcmode="discrete" valueType="str">
                                      <p:cBhvr>
                                        <p:cTn id="46"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35" presetClass="emph" presetSubtype="0" fill="hold" grpId="0" nodeType="clickEffect">
                                  <p:stCondLst>
                                    <p:cond delay="0"/>
                                  </p:stCondLst>
                                  <p:childTnLst>
                                    <p:anim calcmode="discrete" valueType="str">
                                      <p:cBhvr>
                                        <p:cTn id="51"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3"/>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3" name="Рисунок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3144" y="346364"/>
            <a:ext cx="2367604" cy="1773382"/>
          </a:xfrm>
          <a:prstGeom prst="rect">
            <a:avLst/>
          </a:prstGeom>
        </p:spPr>
      </p:pic>
      <p:pic>
        <p:nvPicPr>
          <p:cNvPr id="4" name="Рисунок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94294" y="1428276"/>
            <a:ext cx="2367604" cy="1773382"/>
          </a:xfrm>
          <a:prstGeom prst="rect">
            <a:avLst/>
          </a:prstGeom>
        </p:spPr>
      </p:pic>
      <p:pic>
        <p:nvPicPr>
          <p:cNvPr id="5" name="Рисунок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49202" y="3243470"/>
            <a:ext cx="2367604" cy="1773382"/>
          </a:xfrm>
          <a:prstGeom prst="rect">
            <a:avLst/>
          </a:prstGeom>
        </p:spPr>
      </p:pic>
      <p:pic>
        <p:nvPicPr>
          <p:cNvPr id="6" name="Рисунок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6551" y="4371113"/>
            <a:ext cx="2367604" cy="1773382"/>
          </a:xfrm>
          <a:prstGeom prst="rect">
            <a:avLst/>
          </a:prstGeom>
        </p:spPr>
      </p:pic>
      <p:pic>
        <p:nvPicPr>
          <p:cNvPr id="7" name="Рисунок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218" y="2555919"/>
            <a:ext cx="2367604" cy="1773382"/>
          </a:xfrm>
          <a:prstGeom prst="rect">
            <a:avLst/>
          </a:prstGeom>
        </p:spPr>
      </p:pic>
      <p:pic>
        <p:nvPicPr>
          <p:cNvPr id="8" name="Рисунок 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55288" y="5032437"/>
            <a:ext cx="2367604" cy="1773382"/>
          </a:xfrm>
          <a:prstGeom prst="rect">
            <a:avLst/>
          </a:prstGeom>
        </p:spPr>
      </p:pic>
      <p:pic>
        <p:nvPicPr>
          <p:cNvPr id="9" name="Рисунок 8"/>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00843" y="2781299"/>
            <a:ext cx="2367604" cy="1773382"/>
          </a:xfrm>
          <a:prstGeom prst="rect">
            <a:avLst/>
          </a:prstGeom>
        </p:spPr>
      </p:pic>
      <p:sp>
        <p:nvSpPr>
          <p:cNvPr id="10" name="Прямоугольник 9"/>
          <p:cNvSpPr/>
          <p:nvPr/>
        </p:nvSpPr>
        <p:spPr>
          <a:xfrm>
            <a:off x="8700652" y="635576"/>
            <a:ext cx="1191491" cy="633847"/>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1</a:t>
            </a:r>
          </a:p>
        </p:txBody>
      </p:sp>
      <p:sp>
        <p:nvSpPr>
          <p:cNvPr id="11" name="Прямоугольник 10"/>
          <p:cNvSpPr/>
          <p:nvPr/>
        </p:nvSpPr>
        <p:spPr>
          <a:xfrm>
            <a:off x="10667999" y="599208"/>
            <a:ext cx="1191491" cy="63384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6</a:t>
            </a:r>
          </a:p>
        </p:txBody>
      </p:sp>
      <p:sp>
        <p:nvSpPr>
          <p:cNvPr id="12" name="Прямоугольник 11"/>
          <p:cNvSpPr/>
          <p:nvPr/>
        </p:nvSpPr>
        <p:spPr>
          <a:xfrm>
            <a:off x="10681854" y="1717963"/>
            <a:ext cx="1191491" cy="633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4</a:t>
            </a:r>
          </a:p>
        </p:txBody>
      </p:sp>
      <p:sp>
        <p:nvSpPr>
          <p:cNvPr id="13" name="Прямоугольник 12"/>
          <p:cNvSpPr/>
          <p:nvPr/>
        </p:nvSpPr>
        <p:spPr>
          <a:xfrm>
            <a:off x="8700652" y="1717964"/>
            <a:ext cx="1191491" cy="6338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3</a:t>
            </a:r>
          </a:p>
        </p:txBody>
      </p:sp>
      <p:sp>
        <p:nvSpPr>
          <p:cNvPr id="14" name="Прямоугольник 13"/>
          <p:cNvSpPr/>
          <p:nvPr/>
        </p:nvSpPr>
        <p:spPr>
          <a:xfrm>
            <a:off x="10668000" y="2760518"/>
            <a:ext cx="1191491" cy="633847"/>
          </a:xfrm>
          <a:prstGeom prst="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8</a:t>
            </a:r>
          </a:p>
        </p:txBody>
      </p:sp>
      <p:sp>
        <p:nvSpPr>
          <p:cNvPr id="15" name="Прямоугольник 14"/>
          <p:cNvSpPr/>
          <p:nvPr/>
        </p:nvSpPr>
        <p:spPr>
          <a:xfrm>
            <a:off x="8700653" y="2781299"/>
            <a:ext cx="1191491" cy="633847"/>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7</a:t>
            </a:r>
          </a:p>
        </p:txBody>
      </p:sp>
      <p:sp>
        <p:nvSpPr>
          <p:cNvPr id="16" name="Прямоугольник 15"/>
          <p:cNvSpPr/>
          <p:nvPr/>
        </p:nvSpPr>
        <p:spPr>
          <a:xfrm>
            <a:off x="10681855" y="3851564"/>
            <a:ext cx="1191491" cy="6338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2</a:t>
            </a:r>
          </a:p>
        </p:txBody>
      </p:sp>
      <p:sp>
        <p:nvSpPr>
          <p:cNvPr id="17" name="Прямоугольник 16"/>
          <p:cNvSpPr/>
          <p:nvPr/>
        </p:nvSpPr>
        <p:spPr>
          <a:xfrm>
            <a:off x="8700653" y="3851564"/>
            <a:ext cx="1191491" cy="633847"/>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5</a:t>
            </a:r>
          </a:p>
        </p:txBody>
      </p:sp>
      <p:sp>
        <p:nvSpPr>
          <p:cNvPr id="18" name="Прямоугольник 17"/>
          <p:cNvSpPr/>
          <p:nvPr/>
        </p:nvSpPr>
        <p:spPr>
          <a:xfrm>
            <a:off x="10654143" y="4817919"/>
            <a:ext cx="1191491" cy="6338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9</a:t>
            </a:r>
          </a:p>
        </p:txBody>
      </p:sp>
      <p:sp>
        <p:nvSpPr>
          <p:cNvPr id="19" name="Прямоугольник 18"/>
          <p:cNvSpPr/>
          <p:nvPr/>
        </p:nvSpPr>
        <p:spPr>
          <a:xfrm>
            <a:off x="8700654" y="4817920"/>
            <a:ext cx="1191491" cy="633847"/>
          </a:xfrm>
          <a:prstGeom prst="rect">
            <a:avLst/>
          </a:prstGeom>
          <a:solidFill>
            <a:srgbClr val="A60A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1"/>
                </a:solidFill>
              </a:rPr>
              <a:t>10</a:t>
            </a:r>
          </a:p>
        </p:txBody>
      </p:sp>
      <p:sp>
        <p:nvSpPr>
          <p:cNvPr id="22" name="TextBox 21"/>
          <p:cNvSpPr txBox="1"/>
          <p:nvPr/>
        </p:nvSpPr>
        <p:spPr>
          <a:xfrm>
            <a:off x="3802743" y="274320"/>
            <a:ext cx="5210628" cy="523220"/>
          </a:xfrm>
          <a:prstGeom prst="rect">
            <a:avLst/>
          </a:prstGeom>
          <a:noFill/>
        </p:spPr>
        <p:txBody>
          <a:bodyPr wrap="square" rtlCol="0">
            <a:spAutoFit/>
          </a:bodyPr>
          <a:lstStyle/>
          <a:p>
            <a:pPr algn="ctr"/>
            <a:r>
              <a:rPr lang="tt-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САННЫ ТАП – НАЙДИ  ЦИФРУ</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3" name="Управляющая кнопка: домой 22">
            <a:hlinkClick r:id="rId4" action="ppaction://hlinksldjump" highlightClick="1">
              <a:snd r:embed="rId5" name="click.wav"/>
            </a:hlinkClick>
          </p:cNvPr>
          <p:cNvSpPr/>
          <p:nvPr/>
        </p:nvSpPr>
        <p:spPr>
          <a:xfrm>
            <a:off x="10378440" y="5784274"/>
            <a:ext cx="1116330" cy="982980"/>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0" name="TextBox 19">
            <a:extLst>
              <a:ext uri="{FF2B5EF4-FFF2-40B4-BE49-F238E27FC236}">
                <a16:creationId xmlns:a16="http://schemas.microsoft.com/office/drawing/2014/main" id="{20D0A3B1-A06F-4595-B376-FBED76BFE8DE}"/>
              </a:ext>
            </a:extLst>
          </p:cNvPr>
          <p:cNvSpPr txBox="1"/>
          <p:nvPr/>
        </p:nvSpPr>
        <p:spPr>
          <a:xfrm>
            <a:off x="5662863" y="4817919"/>
            <a:ext cx="1906247" cy="1089785"/>
          </a:xfrm>
          <a:prstGeom prst="rect">
            <a:avLst/>
          </a:prstGeom>
          <a:noFill/>
          <a:ln>
            <a:solidFill>
              <a:schemeClr val="tx1"/>
            </a:solidFill>
          </a:ln>
        </p:spPr>
        <p:txBody>
          <a:bodyPr wrap="square" rtlCol="0">
            <a:spAutoFit/>
          </a:bodyPr>
          <a:lstStyle/>
          <a:p>
            <a:endParaRPr lang="ru-RU" dirty="0"/>
          </a:p>
        </p:txBody>
      </p:sp>
    </p:spTree>
    <p:extLst>
      <p:ext uri="{BB962C8B-B14F-4D97-AF65-F5344CB8AC3E}">
        <p14:creationId xmlns:p14="http://schemas.microsoft.com/office/powerpoint/2010/main" val="3952508396"/>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3.7037E-7 L -0.21862 0.31968 " pathEditMode="relative" rAng="0" ptsTypes="AA">
                                      <p:cBhvr>
                                        <p:cTn id="6" dur="2000" fill="hold"/>
                                        <p:tgtEl>
                                          <p:spTgt spid="15"/>
                                        </p:tgtEl>
                                        <p:attrNameLst>
                                          <p:attrName>ppt_x</p:attrName>
                                          <p:attrName>ppt_y</p:attrName>
                                        </p:attrNameLst>
                                      </p:cBhvr>
                                      <p:rCtr x="-10938" y="15972"/>
                                    </p:animMotion>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0" nodeType="clickEffect">
                                  <p:stCondLst>
                                    <p:cond delay="0"/>
                                  </p:stCondLst>
                                  <p:childTnLst>
                                    <p:animEffect transition="out" filter="fade">
                                      <p:cBhvr>
                                        <p:cTn id="53" dur="500" tmFilter="0, 0; .2, .5; .8, .5; 1, 0"/>
                                        <p:tgtEl>
                                          <p:spTgt spid="19"/>
                                        </p:tgtEl>
                                      </p:cBhvr>
                                    </p:animEffect>
                                    <p:animScale>
                                      <p:cBhvr>
                                        <p:cTn id="54"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grpId="0" nodeType="click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18"/>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Прямоугольник 2"/>
          <p:cNvSpPr/>
          <p:nvPr/>
        </p:nvSpPr>
        <p:spPr>
          <a:xfrm>
            <a:off x="710372" y="2701984"/>
            <a:ext cx="4583523" cy="1200329"/>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buClr>
                <a:schemeClr val="accent3"/>
              </a:buClr>
              <a:defRPr/>
            </a:pPr>
            <a:r>
              <a:rPr lang="ru-RU" sz="3600" b="1" dirty="0">
                <a:ln w="11430"/>
                <a:solidFill>
                  <a:schemeClr val="bg1"/>
                </a:solidFill>
                <a:effectLst>
                  <a:outerShdw blurRad="50800" dist="39000" dir="5460000" algn="tl">
                    <a:srgbClr val="000000">
                      <a:alpha val="38000"/>
                    </a:srgbClr>
                  </a:outerShdw>
                </a:effectLst>
              </a:rPr>
              <a:t>Как надела сто рубах,</a:t>
            </a:r>
          </a:p>
          <a:p>
            <a:pPr fontAlgn="auto">
              <a:spcAft>
                <a:spcPts val="0"/>
              </a:spcAft>
              <a:buClr>
                <a:schemeClr val="accent3"/>
              </a:buClr>
              <a:defRPr/>
            </a:pPr>
            <a:r>
              <a:rPr lang="ru-RU" sz="3600" b="1" dirty="0">
                <a:ln w="11430"/>
                <a:solidFill>
                  <a:schemeClr val="bg1"/>
                </a:solidFill>
                <a:effectLst>
                  <a:outerShdw blurRad="50800" dist="39000" dir="5460000" algn="tl">
                    <a:srgbClr val="000000">
                      <a:alpha val="38000"/>
                    </a:srgbClr>
                  </a:outerShdw>
                </a:effectLst>
              </a:rPr>
              <a:t>Захрустела на зубах.</a:t>
            </a:r>
          </a:p>
        </p:txBody>
      </p:sp>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193011" y="1561193"/>
            <a:ext cx="3880561" cy="3829050"/>
          </a:xfrm>
          <a:prstGeom prst="rect">
            <a:avLst/>
          </a:prstGeom>
        </p:spPr>
      </p:pic>
      <p:sp>
        <p:nvSpPr>
          <p:cNvPr id="5" name="Прямоугольник 4"/>
          <p:cNvSpPr/>
          <p:nvPr/>
        </p:nvSpPr>
        <p:spPr>
          <a:xfrm>
            <a:off x="6610352" y="1658257"/>
            <a:ext cx="5314950" cy="3638550"/>
          </a:xfrm>
          <a:prstGeom prst="rect">
            <a:avLst/>
          </a:prstGeom>
          <a:solidFill>
            <a:schemeClr val="bg1"/>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ru-RU" sz="15000" b="1" dirty="0"/>
          </a:p>
        </p:txBody>
      </p:sp>
      <p:sp>
        <p:nvSpPr>
          <p:cNvPr id="7" name="TextBox 6"/>
          <p:cNvSpPr txBox="1"/>
          <p:nvPr/>
        </p:nvSpPr>
        <p:spPr>
          <a:xfrm>
            <a:off x="1813034" y="331074"/>
            <a:ext cx="8702566" cy="181588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“ТАБЫШМАКНЫҢ ҖАВАБЫН  ТАТАРЧА ӘЙТ” “ОТГАДАЙ ЗАГАДКУ, СКАЖИ ОТВЕТ ПО- ТАТАРСКИ”</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tt-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Управляющая кнопка: домой 9">
            <a:hlinkClick r:id="rId4" action="ppaction://hlinksldjump" highlightClick="1">
              <a:snd r:embed="rId5" name="click.wav"/>
            </a:hlinkClick>
          </p:cNvPr>
          <p:cNvSpPr/>
          <p:nvPr/>
        </p:nvSpPr>
        <p:spPr>
          <a:xfrm>
            <a:off x="10698479" y="5636622"/>
            <a:ext cx="1235891" cy="1082584"/>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956417910"/>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Текст 2"/>
          <p:cNvSpPr txBox="1">
            <a:spLocks/>
          </p:cNvSpPr>
          <p:nvPr/>
        </p:nvSpPr>
        <p:spPr>
          <a:xfrm>
            <a:off x="680902" y="2339181"/>
            <a:ext cx="4610100" cy="2179637"/>
          </a:xfrm>
          <a:prstGeom prst="rect">
            <a:avLst/>
          </a:prstGeom>
          <a:solidFill>
            <a:srgbClr val="00B050"/>
          </a:solidFill>
          <a:ln>
            <a:solidFill>
              <a:srgbClr val="00B050"/>
            </a:solidFill>
          </a:ln>
          <a:scene3d>
            <a:camera prst="orthographicFront"/>
            <a:lightRig rig="threePt" dir="t"/>
          </a:scene3d>
          <a:sp3d>
            <a:bevelT w="139700" h="139700" prst="divot"/>
          </a:sp3d>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228603" marR="0" lvl="0" indent="-228603" algn="ctr" defTabSz="914411" rtl="0" eaLnBrk="1" fontAlgn="auto" latinLnBrk="0" hangingPunct="1">
              <a:lnSpc>
                <a:spcPct val="90000"/>
              </a:lnSpc>
              <a:spcBef>
                <a:spcPts val="1000"/>
              </a:spcBef>
              <a:spcAft>
                <a:spcPts val="0"/>
              </a:spcAft>
              <a:buClrTx/>
              <a:buSzTx/>
              <a:tabLst/>
              <a:defRPr/>
            </a:pPr>
            <a:r>
              <a:rPr kumimoji="0" lang="ru-RU" sz="3600" b="1" i="0" u="none" strike="noStrike" kern="1200" normalizeH="0" baseline="0" noProof="0" dirty="0">
                <a:ln w="11430"/>
                <a:solidFill>
                  <a:schemeClr val="bg1"/>
                </a:solidFill>
                <a:effectLst>
                  <a:outerShdw blurRad="50800" dist="39000" dir="5460000" algn="tl">
                    <a:srgbClr val="000000">
                      <a:alpha val="38000"/>
                    </a:srgbClr>
                  </a:outerShdw>
                </a:effectLst>
                <a:uLnTx/>
                <a:uFillTx/>
                <a:latin typeface="+mn-lt"/>
                <a:ea typeface="+mn-ea"/>
                <a:cs typeface="+mn-cs"/>
              </a:rPr>
              <a:t>Красна девица</a:t>
            </a:r>
          </a:p>
          <a:p>
            <a:pPr marL="228603" marR="0" lvl="0" indent="-228603" algn="ctr" defTabSz="914411" rtl="0" eaLnBrk="1" fontAlgn="auto" latinLnBrk="0" hangingPunct="1">
              <a:lnSpc>
                <a:spcPct val="90000"/>
              </a:lnSpc>
              <a:spcBef>
                <a:spcPts val="1000"/>
              </a:spcBef>
              <a:spcAft>
                <a:spcPts val="0"/>
              </a:spcAft>
              <a:buClrTx/>
              <a:buSzTx/>
              <a:tabLst/>
              <a:defRPr/>
            </a:pPr>
            <a:r>
              <a:rPr kumimoji="0" lang="ru-RU" sz="3600" b="1" i="0" u="none" strike="noStrike" kern="1200" normalizeH="0" baseline="0" noProof="0" dirty="0">
                <a:ln w="11430"/>
                <a:solidFill>
                  <a:schemeClr val="bg1"/>
                </a:solidFill>
                <a:effectLst>
                  <a:outerShdw blurRad="50800" dist="39000" dir="5460000" algn="tl">
                    <a:srgbClr val="000000">
                      <a:alpha val="38000"/>
                    </a:srgbClr>
                  </a:outerShdw>
                </a:effectLst>
                <a:uLnTx/>
                <a:uFillTx/>
                <a:latin typeface="+mn-lt"/>
                <a:ea typeface="+mn-ea"/>
                <a:cs typeface="+mn-cs"/>
              </a:rPr>
              <a:t>Сидит в темнице,</a:t>
            </a:r>
          </a:p>
          <a:p>
            <a:pPr marL="228603" marR="0" lvl="0" indent="-228603" algn="ctr" defTabSz="914411" rtl="0" eaLnBrk="1" fontAlgn="auto" latinLnBrk="0" hangingPunct="1">
              <a:lnSpc>
                <a:spcPct val="90000"/>
              </a:lnSpc>
              <a:spcBef>
                <a:spcPts val="1000"/>
              </a:spcBef>
              <a:spcAft>
                <a:spcPts val="0"/>
              </a:spcAft>
              <a:buClrTx/>
              <a:buSzTx/>
              <a:tabLst/>
              <a:defRPr/>
            </a:pPr>
            <a:r>
              <a:rPr kumimoji="0" lang="ru-RU" sz="3600" b="1" i="0" u="none" strike="noStrike" kern="1200" normalizeH="0" baseline="0" noProof="0" dirty="0">
                <a:ln w="11430"/>
                <a:solidFill>
                  <a:schemeClr val="bg1"/>
                </a:solidFill>
                <a:effectLst>
                  <a:outerShdw blurRad="50800" dist="39000" dir="5460000" algn="tl">
                    <a:srgbClr val="000000">
                      <a:alpha val="38000"/>
                    </a:srgbClr>
                  </a:outerShdw>
                </a:effectLst>
                <a:uLnTx/>
                <a:uFillTx/>
                <a:latin typeface="+mn-lt"/>
                <a:ea typeface="+mn-ea"/>
                <a:cs typeface="+mn-cs"/>
              </a:rPr>
              <a:t>А коса на улице.</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25471" y="1616255"/>
            <a:ext cx="2977967" cy="3230880"/>
          </a:xfrm>
          <a:prstGeom prst="rect">
            <a:avLst/>
          </a:prstGeom>
        </p:spPr>
      </p:pic>
      <p:sp>
        <p:nvSpPr>
          <p:cNvPr id="5" name="Прямоугольник 4"/>
          <p:cNvSpPr/>
          <p:nvPr/>
        </p:nvSpPr>
        <p:spPr>
          <a:xfrm>
            <a:off x="7170821" y="1433375"/>
            <a:ext cx="4063640" cy="3587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0" b="1" dirty="0">
                <a:solidFill>
                  <a:schemeClr val="tx1"/>
                </a:solidFill>
              </a:rPr>
              <a:t>?</a:t>
            </a:r>
          </a:p>
        </p:txBody>
      </p:sp>
      <p:sp>
        <p:nvSpPr>
          <p:cNvPr id="8" name="TextBox 7"/>
          <p:cNvSpPr txBox="1"/>
          <p:nvPr/>
        </p:nvSpPr>
        <p:spPr>
          <a:xfrm>
            <a:off x="1813034" y="331074"/>
            <a:ext cx="8702566" cy="95410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“ТАБЫШМАКНЫҢ ҖАВАБЫН  ТАТАРЧА ӘЙТ” “ОТГАДАЙ ЗАГАДКУ, СКАЖИ ОТВЕТ ПО- ТАТАРСКИ”</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Управляющая кнопка: домой 8">
            <a:hlinkClick r:id="rId4" action="ppaction://hlinksldjump" highlightClick="1">
              <a:snd r:embed="rId5" name="click.wav"/>
            </a:hlinkClick>
          </p:cNvPr>
          <p:cNvSpPr/>
          <p:nvPr/>
        </p:nvSpPr>
        <p:spPr>
          <a:xfrm>
            <a:off x="10515600" y="5419634"/>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15305851"/>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TextBox 2"/>
          <p:cNvSpPr txBox="1"/>
          <p:nvPr/>
        </p:nvSpPr>
        <p:spPr>
          <a:xfrm>
            <a:off x="392886" y="2353566"/>
            <a:ext cx="5612525" cy="2031325"/>
          </a:xfrm>
          <a:prstGeom prst="rect">
            <a:avLst/>
          </a:prstGeom>
          <a:solidFill>
            <a:srgbClr val="00B050"/>
          </a:solidFill>
          <a:ln>
            <a:solidFill>
              <a:srgbClr val="00B050"/>
            </a:solidFill>
          </a:ln>
          <a:scene3d>
            <a:camera prst="orthographicFront"/>
            <a:lightRig rig="threePt" dir="t"/>
          </a:scene3d>
          <a:sp3d>
            <a:bevelT prst="angle"/>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chemeClr val="bg1"/>
                </a:solidFill>
                <a:effectLst>
                  <a:outerShdw blurRad="50800" dist="39000" dir="5460000" algn="tl">
                    <a:srgbClr val="000000">
                      <a:alpha val="38000"/>
                    </a:srgbClr>
                  </a:outerShdw>
                </a:effectLst>
              </a:rPr>
              <a:t>Сидит дед во сто шуб одет,</a:t>
            </a:r>
          </a:p>
          <a:p>
            <a:r>
              <a:rPr lang="ru-RU" sz="3600" b="1" dirty="0">
                <a:ln w="11430"/>
                <a:solidFill>
                  <a:schemeClr val="bg1"/>
                </a:solidFill>
                <a:effectLst>
                  <a:outerShdw blurRad="50800" dist="39000" dir="5460000" algn="tl">
                    <a:srgbClr val="000000">
                      <a:alpha val="38000"/>
                    </a:srgbClr>
                  </a:outerShdw>
                </a:effectLst>
              </a:rPr>
              <a:t>Кто его раздевает,</a:t>
            </a:r>
          </a:p>
          <a:p>
            <a:r>
              <a:rPr lang="ru-RU" sz="3600" b="1" dirty="0">
                <a:ln w="11430"/>
                <a:solidFill>
                  <a:schemeClr val="bg1"/>
                </a:solidFill>
                <a:effectLst>
                  <a:outerShdw blurRad="50800" dist="39000" dir="5460000" algn="tl">
                    <a:srgbClr val="000000">
                      <a:alpha val="38000"/>
                    </a:srgbClr>
                  </a:outerShdw>
                </a:effectLst>
              </a:rPr>
              <a:t>Тот слезы проливает.</a:t>
            </a:r>
          </a:p>
          <a:p>
            <a:r>
              <a:rPr lang="ru-RU" b="1" dirty="0">
                <a:ln w="11430"/>
                <a:solidFill>
                  <a:schemeClr val="bg1"/>
                </a:solidFill>
                <a:effectLst>
                  <a:outerShdw blurRad="50800" dist="39000" dir="5460000" algn="tl">
                    <a:srgbClr val="000000">
                      <a:alpha val="38000"/>
                    </a:srgbClr>
                  </a:outerShdw>
                </a:effectLst>
              </a:rPr>
              <a:t> </a:t>
            </a:r>
          </a:p>
        </p:txBody>
      </p:sp>
      <p:pic>
        <p:nvPicPr>
          <p:cNvPr id="4" name="Рисунок 4суган"/>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0967" y="2353566"/>
            <a:ext cx="3688191" cy="2546619"/>
          </a:xfrm>
          <a:prstGeom prst="rect">
            <a:avLst/>
          </a:prstGeom>
        </p:spPr>
      </p:pic>
      <p:sp>
        <p:nvSpPr>
          <p:cNvPr id="5" name="Прямоугольник 4"/>
          <p:cNvSpPr/>
          <p:nvPr/>
        </p:nvSpPr>
        <p:spPr>
          <a:xfrm>
            <a:off x="6914147" y="1649548"/>
            <a:ext cx="4688996" cy="37312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600" b="1" dirty="0">
                <a:solidFill>
                  <a:schemeClr val="tx1"/>
                </a:solidFill>
              </a:rPr>
              <a:t>?</a:t>
            </a:r>
          </a:p>
        </p:txBody>
      </p:sp>
      <p:sp>
        <p:nvSpPr>
          <p:cNvPr id="8" name="TextBox 7"/>
          <p:cNvSpPr txBox="1"/>
          <p:nvPr/>
        </p:nvSpPr>
        <p:spPr>
          <a:xfrm>
            <a:off x="1813034" y="331074"/>
            <a:ext cx="8702566" cy="138499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“ТАБЫШМАКНЫҢ ҖАВАБЫН  ТАТАРЧА ӘЙТ” “ОТГАДАЙ ЗАГАДКУ, СКАЖИ ОТВЕТ ПО- ТАТАРСКИ”</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Управляющая кнопка: домой 8">
            <a:hlinkClick r:id="rId4" action="ppaction://hlinksldjump" highlightClick="1">
              <a:snd r:embed="rId5" name="click.wav"/>
            </a:hlinkClick>
          </p:cNvPr>
          <p:cNvSpPr/>
          <p:nvPr/>
        </p:nvSpPr>
        <p:spPr>
          <a:xfrm>
            <a:off x="10847070" y="5635684"/>
            <a:ext cx="1162050" cy="1048951"/>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964913556"/>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TextBox 2"/>
          <p:cNvSpPr txBox="1"/>
          <p:nvPr/>
        </p:nvSpPr>
        <p:spPr>
          <a:xfrm>
            <a:off x="363858" y="1787509"/>
            <a:ext cx="5612525" cy="3416320"/>
          </a:xfrm>
          <a:prstGeom prst="rect">
            <a:avLst/>
          </a:prstGeom>
          <a:solidFill>
            <a:srgbClr val="00B050"/>
          </a:solidFill>
          <a:ln>
            <a:solidFill>
              <a:srgbClr val="00B050"/>
            </a:solidFill>
          </a:ln>
          <a:scene3d>
            <a:camera prst="orthographicFront"/>
            <a:lightRig rig="threePt" dir="t"/>
          </a:scene3d>
          <a:sp3d>
            <a:bevelT prst="angle"/>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chemeClr val="bg1"/>
                </a:solidFill>
                <a:effectLst>
                  <a:outerShdw blurRad="50800" dist="39000" dir="5460000" algn="tl">
                    <a:srgbClr val="000000">
                      <a:alpha val="38000"/>
                    </a:srgbClr>
                  </a:outerShdw>
                </a:effectLst>
              </a:rPr>
              <a:t>Как на нашей грядке</a:t>
            </a:r>
          </a:p>
          <a:p>
            <a:r>
              <a:rPr lang="ru-RU" sz="3600" b="1" dirty="0">
                <a:ln w="11430"/>
                <a:solidFill>
                  <a:schemeClr val="bg1"/>
                </a:solidFill>
                <a:effectLst>
                  <a:outerShdw blurRad="50800" dist="39000" dir="5460000" algn="tl">
                    <a:srgbClr val="000000">
                      <a:alpha val="38000"/>
                    </a:srgbClr>
                  </a:outerShdw>
                </a:effectLst>
              </a:rPr>
              <a:t>Выросли загадки</a:t>
            </a:r>
          </a:p>
          <a:p>
            <a:r>
              <a:rPr lang="ru-RU" sz="3600" b="1" dirty="0">
                <a:ln w="11430"/>
                <a:solidFill>
                  <a:schemeClr val="bg1"/>
                </a:solidFill>
                <a:effectLst>
                  <a:outerShdw blurRad="50800" dist="39000" dir="5460000" algn="tl">
                    <a:srgbClr val="000000">
                      <a:alpha val="38000"/>
                    </a:srgbClr>
                  </a:outerShdw>
                </a:effectLst>
              </a:rPr>
              <a:t>Сочные да крупные,</a:t>
            </a:r>
          </a:p>
          <a:p>
            <a:r>
              <a:rPr lang="ru-RU" sz="3600" b="1" dirty="0">
                <a:ln w="11430"/>
                <a:solidFill>
                  <a:schemeClr val="bg1"/>
                </a:solidFill>
                <a:effectLst>
                  <a:outerShdw blurRad="50800" dist="39000" dir="5460000" algn="tl">
                    <a:srgbClr val="000000">
                      <a:alpha val="38000"/>
                    </a:srgbClr>
                  </a:outerShdw>
                </a:effectLst>
              </a:rPr>
              <a:t>Вот такие круглые.</a:t>
            </a:r>
          </a:p>
          <a:p>
            <a:r>
              <a:rPr lang="ru-RU" sz="3600" b="1" dirty="0">
                <a:ln w="11430"/>
                <a:solidFill>
                  <a:schemeClr val="bg1"/>
                </a:solidFill>
                <a:effectLst>
                  <a:outerShdw blurRad="50800" dist="39000" dir="5460000" algn="tl">
                    <a:srgbClr val="000000">
                      <a:alpha val="38000"/>
                    </a:srgbClr>
                  </a:outerShdw>
                </a:effectLst>
              </a:rPr>
              <a:t>Летом зеленеют,</a:t>
            </a:r>
          </a:p>
          <a:p>
            <a:r>
              <a:rPr lang="ru-RU" sz="3600" b="1" dirty="0">
                <a:ln w="11430"/>
                <a:solidFill>
                  <a:schemeClr val="bg1"/>
                </a:solidFill>
                <a:effectLst>
                  <a:outerShdw blurRad="50800" dist="39000" dir="5460000" algn="tl">
                    <a:srgbClr val="000000">
                      <a:alpha val="38000"/>
                    </a:srgbClr>
                  </a:outerShdw>
                </a:effectLst>
              </a:rPr>
              <a:t>К осени краснеют.</a:t>
            </a:r>
          </a:p>
        </p:txBody>
      </p:sp>
      <p:pic>
        <p:nvPicPr>
          <p:cNvPr id="7" name="Рисунок 6" descr="tomato_PNG12592.png"/>
          <p:cNvPicPr>
            <a:picLocks noChangeAspect="1"/>
          </p:cNvPicPr>
          <p:nvPr/>
        </p:nvPicPr>
        <p:blipFill>
          <a:blip r:embed="rId3" cstate="print"/>
          <a:stretch>
            <a:fillRect/>
          </a:stretch>
        </p:blipFill>
        <p:spPr>
          <a:xfrm>
            <a:off x="7803243" y="1787509"/>
            <a:ext cx="3472206" cy="3393537"/>
          </a:xfrm>
          <a:prstGeom prst="rect">
            <a:avLst/>
          </a:prstGeom>
        </p:spPr>
      </p:pic>
      <p:sp>
        <p:nvSpPr>
          <p:cNvPr id="8" name="Прямоугольник 7"/>
          <p:cNvSpPr/>
          <p:nvPr/>
        </p:nvSpPr>
        <p:spPr>
          <a:xfrm>
            <a:off x="6781250" y="1347035"/>
            <a:ext cx="5038100" cy="38567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0" b="1" dirty="0">
                <a:solidFill>
                  <a:schemeClr val="tx1"/>
                </a:solidFill>
              </a:rPr>
              <a:t>?</a:t>
            </a:r>
          </a:p>
        </p:txBody>
      </p:sp>
      <p:sp>
        <p:nvSpPr>
          <p:cNvPr id="10" name="TextBox 9"/>
          <p:cNvSpPr txBox="1"/>
          <p:nvPr/>
        </p:nvSpPr>
        <p:spPr>
          <a:xfrm>
            <a:off x="1813034" y="331074"/>
            <a:ext cx="8702566" cy="138499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“ТАБЫШМАКНЫҢ ҖАВАБЫН  ТАТАРЧА ӘЙТ” “ОТГАДАЙ ЗАГАДКУ, СКАЖИ ОТВЕТ ПО- ТАТАРСКИ”</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Управляющая кнопка: домой 8">
            <a:hlinkClick r:id="rId4" action="ppaction://hlinksldjump" highlightClick="1">
              <a:snd r:embed="rId5" name="click.wav"/>
            </a:hlinkClick>
          </p:cNvPr>
          <p:cNvSpPr/>
          <p:nvPr/>
        </p:nvSpPr>
        <p:spPr>
          <a:xfrm>
            <a:off x="10632929" y="5621520"/>
            <a:ext cx="1285040" cy="1089754"/>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964913556"/>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TextBox 2"/>
          <p:cNvSpPr txBox="1"/>
          <p:nvPr/>
        </p:nvSpPr>
        <p:spPr>
          <a:xfrm>
            <a:off x="334829" y="1743966"/>
            <a:ext cx="5612525" cy="3416320"/>
          </a:xfrm>
          <a:prstGeom prst="rect">
            <a:avLst/>
          </a:prstGeom>
          <a:solidFill>
            <a:srgbClr val="00B050"/>
          </a:solidFill>
          <a:ln>
            <a:solidFill>
              <a:srgbClr val="00B050"/>
            </a:solidFill>
          </a:ln>
          <a:scene3d>
            <a:camera prst="orthographicFront"/>
            <a:lightRig rig="threePt" dir="t"/>
          </a:scene3d>
          <a:sp3d>
            <a:bevelT prst="angle"/>
          </a:sp3d>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chemeClr val="bg1"/>
                </a:solidFill>
                <a:effectLst>
                  <a:outerShdw blurRad="50800" dist="39000" dir="5460000" algn="tl">
                    <a:srgbClr val="000000">
                      <a:alpha val="38000"/>
                    </a:srgbClr>
                  </a:outerShdw>
                </a:effectLst>
              </a:rPr>
              <a:t>Как на нашей грядке</a:t>
            </a:r>
          </a:p>
          <a:p>
            <a:r>
              <a:rPr lang="ru-RU" sz="3600" b="1" dirty="0">
                <a:ln w="11430"/>
                <a:solidFill>
                  <a:schemeClr val="bg1"/>
                </a:solidFill>
                <a:effectLst>
                  <a:outerShdw blurRad="50800" dist="39000" dir="5460000" algn="tl">
                    <a:srgbClr val="000000">
                      <a:alpha val="38000"/>
                    </a:srgbClr>
                  </a:outerShdw>
                </a:effectLst>
              </a:rPr>
              <a:t>Выросли загадки</a:t>
            </a:r>
          </a:p>
          <a:p>
            <a:r>
              <a:rPr lang="ru-RU" sz="3600" b="1" dirty="0">
                <a:ln w="11430"/>
                <a:solidFill>
                  <a:schemeClr val="bg1"/>
                </a:solidFill>
                <a:effectLst>
                  <a:outerShdw blurRad="50800" dist="39000" dir="5460000" algn="tl">
                    <a:srgbClr val="000000">
                      <a:alpha val="38000"/>
                    </a:srgbClr>
                  </a:outerShdw>
                </a:effectLst>
              </a:rPr>
              <a:t>Сочные да крупные,</a:t>
            </a:r>
          </a:p>
          <a:p>
            <a:r>
              <a:rPr lang="ru-RU" sz="3600" b="1" dirty="0">
                <a:ln w="11430"/>
                <a:solidFill>
                  <a:schemeClr val="bg1"/>
                </a:solidFill>
                <a:effectLst>
                  <a:outerShdw blurRad="50800" dist="39000" dir="5460000" algn="tl">
                    <a:srgbClr val="000000">
                      <a:alpha val="38000"/>
                    </a:srgbClr>
                  </a:outerShdw>
                </a:effectLst>
              </a:rPr>
              <a:t>Вот такие круглые.</a:t>
            </a:r>
          </a:p>
          <a:p>
            <a:r>
              <a:rPr lang="ru-RU" sz="3600" b="1" dirty="0">
                <a:ln w="11430"/>
                <a:solidFill>
                  <a:schemeClr val="bg1"/>
                </a:solidFill>
                <a:effectLst>
                  <a:outerShdw blurRad="50800" dist="39000" dir="5460000" algn="tl">
                    <a:srgbClr val="000000">
                      <a:alpha val="38000"/>
                    </a:srgbClr>
                  </a:outerShdw>
                </a:effectLst>
              </a:rPr>
              <a:t>Летом зеленеют,</a:t>
            </a:r>
          </a:p>
          <a:p>
            <a:r>
              <a:rPr lang="ru-RU" sz="3600" b="1" dirty="0">
                <a:ln w="11430"/>
                <a:solidFill>
                  <a:schemeClr val="bg1"/>
                </a:solidFill>
                <a:effectLst>
                  <a:outerShdw blurRad="50800" dist="39000" dir="5460000" algn="tl">
                    <a:srgbClr val="000000">
                      <a:alpha val="38000"/>
                    </a:srgbClr>
                  </a:outerShdw>
                </a:effectLst>
              </a:rPr>
              <a:t>К осени краснеют.</a:t>
            </a:r>
          </a:p>
        </p:txBody>
      </p:sp>
      <p:pic>
        <p:nvPicPr>
          <p:cNvPr id="4" name="Рисунок 3" descr="tomato_PNG12592.png"/>
          <p:cNvPicPr>
            <a:picLocks noChangeAspect="1"/>
          </p:cNvPicPr>
          <p:nvPr/>
        </p:nvPicPr>
        <p:blipFill>
          <a:blip r:embed="rId3" cstate="print"/>
          <a:stretch>
            <a:fillRect/>
          </a:stretch>
        </p:blipFill>
        <p:spPr>
          <a:xfrm>
            <a:off x="7425200" y="1743966"/>
            <a:ext cx="3542589" cy="3462325"/>
          </a:xfrm>
          <a:prstGeom prst="rect">
            <a:avLst/>
          </a:prstGeom>
        </p:spPr>
      </p:pic>
      <p:sp>
        <p:nvSpPr>
          <p:cNvPr id="5" name="Прямоугольник 4"/>
          <p:cNvSpPr/>
          <p:nvPr/>
        </p:nvSpPr>
        <p:spPr>
          <a:xfrm>
            <a:off x="6584285" y="1462960"/>
            <a:ext cx="5224417" cy="43158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0" b="1" dirty="0">
                <a:solidFill>
                  <a:schemeClr val="tx1"/>
                </a:solidFill>
              </a:rPr>
              <a:t>?</a:t>
            </a:r>
          </a:p>
        </p:txBody>
      </p:sp>
      <p:sp>
        <p:nvSpPr>
          <p:cNvPr id="6" name="TextBox 5"/>
          <p:cNvSpPr txBox="1"/>
          <p:nvPr/>
        </p:nvSpPr>
        <p:spPr>
          <a:xfrm>
            <a:off x="1813034" y="331074"/>
            <a:ext cx="8702566"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“ТАБЫШМАКНЫҢ ҖАВАБЫН  ТАТАРЧА ӘЙТ”</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Управляющая кнопка: домой 6">
            <a:hlinkClick r:id="rId4" action="ppaction://hlinksldjump" highlightClick="1">
              <a:snd r:embed="rId5" name="click.wav"/>
            </a:hlinkClick>
          </p:cNvPr>
          <p:cNvSpPr/>
          <p:nvPr/>
        </p:nvSpPr>
        <p:spPr>
          <a:xfrm>
            <a:off x="11271738" y="5995683"/>
            <a:ext cx="764080" cy="783531"/>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Прямоугольник 8"/>
          <p:cNvSpPr/>
          <p:nvPr/>
        </p:nvSpPr>
        <p:spPr>
          <a:xfrm>
            <a:off x="2308290" y="893020"/>
            <a:ext cx="8010847" cy="523220"/>
          </a:xfrm>
          <a:prstGeom prst="rect">
            <a:avLst/>
          </a:prstGeom>
        </p:spPr>
        <p:txBody>
          <a:bodyPr wrap="none">
            <a:spAutoFit/>
          </a:bodyPr>
          <a:lstStyle/>
          <a:p>
            <a:pPr algn="ctr"/>
            <a:r>
              <a:rPr lang="tt-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“ОТГАДАЙ ЗАГАДКУ, СКАЖИ ОТВЕТ ПО- ТАТАРСКИ”</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 name="Текст 2"/>
          <p:cNvSpPr txBox="1">
            <a:spLocks/>
          </p:cNvSpPr>
          <p:nvPr/>
        </p:nvSpPr>
        <p:spPr>
          <a:xfrm>
            <a:off x="503464" y="1956935"/>
            <a:ext cx="4610100" cy="2179637"/>
          </a:xfrm>
          <a:prstGeom prst="rect">
            <a:avLst/>
          </a:prstGeom>
          <a:solidFill>
            <a:srgbClr val="00B050"/>
          </a:solidFill>
          <a:ln>
            <a:solidFill>
              <a:srgbClr val="00B050"/>
            </a:solidFill>
          </a:ln>
          <a:scene3d>
            <a:camera prst="orthographicFront"/>
            <a:lightRig rig="threePt" dir="t"/>
          </a:scene3d>
          <a:sp3d>
            <a:bevelT w="139700" h="139700" prst="divot"/>
          </a:sp3d>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228603" marR="0" lvl="0" indent="-228603" algn="ctr" defTabSz="914411" rtl="0" eaLnBrk="1" fontAlgn="auto" latinLnBrk="0" hangingPunct="1">
              <a:lnSpc>
                <a:spcPct val="90000"/>
              </a:lnSpc>
              <a:spcBef>
                <a:spcPts val="1000"/>
              </a:spcBef>
              <a:spcAft>
                <a:spcPts val="0"/>
              </a:spcAft>
              <a:buClrTx/>
              <a:buSzTx/>
              <a:tabLst/>
              <a:defRPr/>
            </a:pPr>
            <a:r>
              <a:rPr kumimoji="0" lang="ru-RU" sz="3600" b="1" i="0" u="none" strike="noStrike" kern="1200" normalizeH="0" baseline="0" noProof="0" dirty="0">
                <a:ln w="11430"/>
                <a:solidFill>
                  <a:schemeClr val="bg1"/>
                </a:solidFill>
                <a:effectLst>
                  <a:outerShdw blurRad="50800" dist="39000" dir="5460000" algn="tl">
                    <a:srgbClr val="000000">
                      <a:alpha val="38000"/>
                    </a:srgbClr>
                  </a:outerShdw>
                </a:effectLst>
                <a:uLnTx/>
                <a:uFillTx/>
                <a:latin typeface="+mn-lt"/>
                <a:ea typeface="+mn-ea"/>
                <a:cs typeface="+mn-cs"/>
              </a:rPr>
              <a:t>Красна девица</a:t>
            </a:r>
          </a:p>
          <a:p>
            <a:pPr marL="228603" marR="0" lvl="0" indent="-228603" algn="ctr" defTabSz="914411" rtl="0" eaLnBrk="1" fontAlgn="auto" latinLnBrk="0" hangingPunct="1">
              <a:lnSpc>
                <a:spcPct val="90000"/>
              </a:lnSpc>
              <a:spcBef>
                <a:spcPts val="1000"/>
              </a:spcBef>
              <a:spcAft>
                <a:spcPts val="0"/>
              </a:spcAft>
              <a:buClrTx/>
              <a:buSzTx/>
              <a:tabLst/>
              <a:defRPr/>
            </a:pPr>
            <a:r>
              <a:rPr kumimoji="0" lang="ru-RU" sz="3600" b="1" i="0" u="none" strike="noStrike" kern="1200" normalizeH="0" baseline="0" noProof="0" dirty="0">
                <a:ln w="11430"/>
                <a:solidFill>
                  <a:schemeClr val="bg1"/>
                </a:solidFill>
                <a:effectLst>
                  <a:outerShdw blurRad="50800" dist="39000" dir="5460000" algn="tl">
                    <a:srgbClr val="000000">
                      <a:alpha val="38000"/>
                    </a:srgbClr>
                  </a:outerShdw>
                </a:effectLst>
                <a:uLnTx/>
                <a:uFillTx/>
                <a:latin typeface="+mn-lt"/>
                <a:ea typeface="+mn-ea"/>
                <a:cs typeface="+mn-cs"/>
              </a:rPr>
              <a:t>Сидит в темнице,</a:t>
            </a:r>
          </a:p>
          <a:p>
            <a:pPr marL="228603" marR="0" lvl="0" indent="-228603" algn="ctr" defTabSz="914411" rtl="0" eaLnBrk="1" fontAlgn="auto" latinLnBrk="0" hangingPunct="1">
              <a:lnSpc>
                <a:spcPct val="90000"/>
              </a:lnSpc>
              <a:spcBef>
                <a:spcPts val="1000"/>
              </a:spcBef>
              <a:spcAft>
                <a:spcPts val="0"/>
              </a:spcAft>
              <a:buClrTx/>
              <a:buSzTx/>
              <a:tabLst/>
              <a:defRPr/>
            </a:pPr>
            <a:r>
              <a:rPr kumimoji="0" lang="ru-RU" sz="3600" b="1" i="0" u="none" strike="noStrike" kern="1200" normalizeH="0" baseline="0" noProof="0" dirty="0">
                <a:ln w="11430"/>
                <a:solidFill>
                  <a:schemeClr val="bg1"/>
                </a:solidFill>
                <a:effectLst>
                  <a:outerShdw blurRad="50800" dist="39000" dir="5460000" algn="tl">
                    <a:srgbClr val="000000">
                      <a:alpha val="38000"/>
                    </a:srgbClr>
                  </a:outerShdw>
                </a:effectLst>
                <a:uLnTx/>
                <a:uFillTx/>
                <a:latin typeface="+mn-lt"/>
                <a:ea typeface="+mn-ea"/>
                <a:cs typeface="+mn-cs"/>
              </a:rPr>
              <a:t>А коса на улице.</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47945" y="1830977"/>
            <a:ext cx="2239610" cy="3230880"/>
          </a:xfrm>
          <a:prstGeom prst="rect">
            <a:avLst/>
          </a:prstGeom>
        </p:spPr>
      </p:pic>
      <p:sp>
        <p:nvSpPr>
          <p:cNvPr id="6" name="Прямоугольник 5"/>
          <p:cNvSpPr/>
          <p:nvPr/>
        </p:nvSpPr>
        <p:spPr>
          <a:xfrm>
            <a:off x="6529136" y="1716068"/>
            <a:ext cx="3986463" cy="3425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0" b="1" dirty="0">
                <a:solidFill>
                  <a:schemeClr val="tx1"/>
                </a:solidFill>
              </a:rPr>
              <a:t>?</a:t>
            </a:r>
          </a:p>
        </p:txBody>
      </p:sp>
      <p:sp>
        <p:nvSpPr>
          <p:cNvPr id="7" name="TextBox 6"/>
          <p:cNvSpPr txBox="1"/>
          <p:nvPr/>
        </p:nvSpPr>
        <p:spPr>
          <a:xfrm>
            <a:off x="1813034" y="331074"/>
            <a:ext cx="8702566" cy="138499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“ТАБЫШМАКНЫҢ ҖАВАБЫН  ТАТАРЧА ӘЙТ” “ОТГАДАЙ ЗАГАДКУ, СКАЖИ ОТВЕТ ПО- ТАТАРСКИ”</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Управляющая кнопка: домой 7">
            <a:hlinkClick r:id="rId4" action="ppaction://hlinksldjump" highlightClick="1">
              <a:snd r:embed="rId5" name="click.wav"/>
            </a:hlinkClick>
          </p:cNvPr>
          <p:cNvSpPr/>
          <p:nvPr/>
        </p:nvSpPr>
        <p:spPr>
          <a:xfrm>
            <a:off x="10715130" y="5477224"/>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TextBox 2"/>
          <p:cNvSpPr txBox="1"/>
          <p:nvPr/>
        </p:nvSpPr>
        <p:spPr>
          <a:xfrm>
            <a:off x="130126" y="0"/>
            <a:ext cx="11049000" cy="6586418"/>
          </a:xfrm>
          <a:prstGeom prst="rect">
            <a:avLst/>
          </a:prstGeom>
          <a:noFill/>
        </p:spPr>
        <p:txBody>
          <a:bodyPr wrap="square" rtlCol="0">
            <a:spAutoFit/>
          </a:bodyPr>
          <a:lstStyle/>
          <a:p>
            <a:r>
              <a:rPr lang="ru-RU" sz="1600" b="1" dirty="0"/>
              <a:t> Цель</a:t>
            </a:r>
            <a:r>
              <a:rPr lang="tt-RU" sz="1600" b="1" dirty="0"/>
              <a:t> игры</a:t>
            </a:r>
            <a:r>
              <a:rPr lang="ru-RU" sz="1600" dirty="0"/>
              <a:t>: повысить качество обучения, способствовать лучшему усвоению программного материала, усвоить лексику татарского языка, поддерживать интерес к языку.</a:t>
            </a:r>
          </a:p>
          <a:p>
            <a:r>
              <a:rPr lang="ru-RU" sz="1600" b="1" dirty="0"/>
              <a:t>         Задачи:</a:t>
            </a:r>
            <a:endParaRPr lang="ru-RU" sz="1600" dirty="0"/>
          </a:p>
          <a:p>
            <a:r>
              <a:rPr lang="ru-RU" sz="1600" dirty="0"/>
              <a:t>- активизировать словарный запас;</a:t>
            </a:r>
          </a:p>
          <a:p>
            <a:r>
              <a:rPr lang="tt-RU" sz="1600" dirty="0"/>
              <a:t>- </a:t>
            </a:r>
            <a:r>
              <a:rPr lang="ru-RU" sz="1600" dirty="0"/>
              <a:t>закреплять  знание детей о цвете, порядковом счет</a:t>
            </a:r>
            <a:r>
              <a:rPr lang="tt-RU" sz="1600" dirty="0"/>
              <a:t>е на татарском языке</a:t>
            </a:r>
            <a:r>
              <a:rPr lang="ru-RU" sz="1600" dirty="0"/>
              <a:t>; </a:t>
            </a:r>
          </a:p>
          <a:p>
            <a:r>
              <a:rPr lang="tt-RU" sz="1600" dirty="0"/>
              <a:t>- </a:t>
            </a:r>
            <a:r>
              <a:rPr lang="ru-RU" sz="1600" dirty="0"/>
              <a:t>закреплять название овощей и фруктов на татарском языке;</a:t>
            </a:r>
          </a:p>
          <a:p>
            <a:r>
              <a:rPr lang="ru-RU" sz="1600" dirty="0"/>
              <a:t>- формировать у детей навыки правильного произношения слов и фраз;</a:t>
            </a:r>
          </a:p>
          <a:p>
            <a:r>
              <a:rPr lang="ru-RU" sz="1600" dirty="0"/>
              <a:t>- развивать логическое мышление, внимание, быстроту реакции, зрительное внимание;</a:t>
            </a:r>
          </a:p>
          <a:p>
            <a:r>
              <a:rPr lang="ru-RU" sz="1600" dirty="0"/>
              <a:t>- формировать умение составлять диалог и отвечать на вопросы «</a:t>
            </a:r>
            <a:r>
              <a:rPr lang="ru-RU" sz="1600" dirty="0" err="1"/>
              <a:t>бу</a:t>
            </a:r>
            <a:r>
              <a:rPr lang="ru-RU" sz="1600" dirty="0"/>
              <a:t> н</a:t>
            </a:r>
            <a:r>
              <a:rPr lang="tt-RU" sz="1600" dirty="0"/>
              <a:t>әрсә</a:t>
            </a:r>
            <a:r>
              <a:rPr lang="ru-RU" sz="1600" dirty="0"/>
              <a:t>?», «</a:t>
            </a:r>
            <a:r>
              <a:rPr lang="ru-RU" sz="1600" dirty="0" err="1"/>
              <a:t>нинди</a:t>
            </a:r>
            <a:r>
              <a:rPr lang="ru-RU" sz="1600" dirty="0"/>
              <a:t>?», «</a:t>
            </a:r>
            <a:r>
              <a:rPr lang="ru-RU" sz="1600" dirty="0" err="1"/>
              <a:t>нич</a:t>
            </a:r>
            <a:r>
              <a:rPr lang="tt-RU" sz="1600" dirty="0"/>
              <a:t>ә</a:t>
            </a:r>
            <a:r>
              <a:rPr lang="ru-RU" sz="1600" dirty="0"/>
              <a:t>?»;</a:t>
            </a:r>
          </a:p>
          <a:p>
            <a:r>
              <a:rPr lang="tt-RU" sz="1600" dirty="0"/>
              <a:t>- </a:t>
            </a:r>
            <a:r>
              <a:rPr lang="ru-RU" sz="1600" dirty="0"/>
              <a:t>закрепить речевой материал в игровой форме;</a:t>
            </a:r>
          </a:p>
          <a:p>
            <a:r>
              <a:rPr lang="ru-RU" sz="1600" dirty="0"/>
              <a:t>- воспитывать дружеские взаимоотношения.</a:t>
            </a:r>
          </a:p>
          <a:p>
            <a:r>
              <a:rPr lang="ru-RU" sz="1600" dirty="0"/>
              <a:t>Материал: распечатанное игровое поле, кубик, разные фишки. </a:t>
            </a:r>
          </a:p>
          <a:p>
            <a:r>
              <a:rPr lang="ru-RU" sz="1600" b="1" dirty="0"/>
              <a:t>Ход игры:</a:t>
            </a:r>
            <a:endParaRPr lang="ru-RU" sz="1600" dirty="0"/>
          </a:p>
          <a:p>
            <a:r>
              <a:rPr lang="ru-RU" sz="1600" dirty="0"/>
              <a:t>    Для игры нужно распечатать игровое поле. </a:t>
            </a:r>
            <a:r>
              <a:rPr lang="ru-RU" sz="1600" dirty="0" smtClean="0"/>
              <a:t>В </a:t>
            </a:r>
            <a:r>
              <a:rPr lang="ru-RU" sz="1600" dirty="0"/>
              <a:t>данной игре принимают участие 5-6 детей. Игроки по жеребьевке выбирают свои фишки и ставят на «старт». На фишках изображены разные персонажи и предметы. Игроки ходят по очереди. В свой ход игрок бросает кубик и переставляет свою фишку вперед ровно на столько шагов, сколько выпало на кубике. Фишка игрока может проходить мимо шагов, занятых фишками других игроков или останавливаться на них. Если фишка остановилась на шаге «изменение траектории» - игрок двигается дальше по указанному направлению. Фишку игроки переставляют на распечатанном поле, а задания выполняют интерактивно. Фишка, попавшая на шаг с цветными квадратиками, где нарисованы цифры, игрок называет цвет и цифру на татарском языке и нажав на этот квадратик выполняет задание (несколько вариантов заданий). После выполнения задание игрок возвращается в игровое поле нажав на кнопку с изображением домика.  Если игрок не может выполнить задание, то он делает один шаг назад. Фишка, попавшая на шаг с изображением овощей и фруктов, игрок отвечает на вопросы «</a:t>
            </a:r>
            <a:r>
              <a:rPr lang="ru-RU" sz="1600" dirty="0" err="1"/>
              <a:t>бу</a:t>
            </a:r>
            <a:r>
              <a:rPr lang="ru-RU" sz="1600" dirty="0"/>
              <a:t> </a:t>
            </a:r>
            <a:r>
              <a:rPr lang="tt-RU" sz="1600" dirty="0"/>
              <a:t>нәрсә</a:t>
            </a:r>
            <a:r>
              <a:rPr lang="ru-RU" sz="1600" dirty="0"/>
              <a:t>?», «</a:t>
            </a:r>
            <a:r>
              <a:rPr lang="ru-RU" sz="1600" dirty="0" err="1"/>
              <a:t>нинди</a:t>
            </a:r>
            <a:r>
              <a:rPr lang="ru-RU" sz="1600" dirty="0"/>
              <a:t>?». Побеждает тот, чья фишка первой дойдет до «финиша». Игра ведется, пока последний игрок не дойдет до «финиша».</a:t>
            </a:r>
            <a:endParaRPr lang="ru-RU" sz="1600" b="1" dirty="0" smtClean="0"/>
          </a:p>
          <a:p>
            <a:pPr algn="just"/>
            <a:r>
              <a:rPr lang="ru-RU" dirty="0" smtClean="0"/>
              <a:t>    </a:t>
            </a:r>
            <a:endParaRPr lang="ru-RU" dirty="0" smtClean="0"/>
          </a:p>
          <a:p>
            <a:pPr algn="just"/>
            <a:endParaRPr lang="ru-RU" sz="1600" dirty="0"/>
          </a:p>
        </p:txBody>
      </p:sp>
      <p:pic>
        <p:nvPicPr>
          <p:cNvPr id="1026" name="Picture 2" descr="C:\Program Files\Microsoft Office\MEDIA\OFFICE12\Lines\BD21332_.gif"/>
          <p:cNvPicPr>
            <a:picLocks noChangeAspect="1" noChangeArrowheads="1"/>
          </p:cNvPicPr>
          <p:nvPr/>
        </p:nvPicPr>
        <p:blipFill>
          <a:blip r:embed="rId3" cstate="print"/>
          <a:srcRect/>
          <a:stretch>
            <a:fillRect/>
          </a:stretch>
        </p:blipFill>
        <p:spPr bwMode="auto">
          <a:xfrm>
            <a:off x="8604504" y="6477001"/>
            <a:ext cx="3587496" cy="381000"/>
          </a:xfrm>
          <a:prstGeom prst="rect">
            <a:avLst/>
          </a:prstGeom>
          <a:noFill/>
        </p:spPr>
      </p:pic>
    </p:spTree>
    <p:extLst>
      <p:ext uri="{BB962C8B-B14F-4D97-AF65-F5344CB8AC3E}">
        <p14:creationId xmlns:p14="http://schemas.microsoft.com/office/powerpoint/2010/main" val="1344432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Рисунок 2 суган"/>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791" y="232552"/>
            <a:ext cx="2844800" cy="2133600"/>
          </a:xfrm>
          <a:prstGeom prst="rect">
            <a:avLst/>
          </a:prstGeom>
        </p:spPr>
      </p:pic>
      <p:pic>
        <p:nvPicPr>
          <p:cNvPr id="4" name="Рисунок 3 бәрәңге"/>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94183" y="1091375"/>
            <a:ext cx="2760186" cy="1853556"/>
          </a:xfrm>
          <a:prstGeom prst="rect">
            <a:avLst/>
          </a:prstGeom>
        </p:spPr>
      </p:pic>
      <p:pic>
        <p:nvPicPr>
          <p:cNvPr id="5" name="Рисунок 4 кәбестә"/>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249510" y="884320"/>
            <a:ext cx="1890299" cy="1865207"/>
          </a:xfrm>
          <a:prstGeom prst="rect">
            <a:avLst/>
          </a:prstGeom>
        </p:spPr>
      </p:pic>
      <p:pic>
        <p:nvPicPr>
          <p:cNvPr id="6" name="Рисунок 5 кыяр"/>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23598" y="2151234"/>
            <a:ext cx="3601403" cy="2699465"/>
          </a:xfrm>
          <a:prstGeom prst="rect">
            <a:avLst/>
          </a:prstGeom>
        </p:spPr>
      </p:pic>
      <p:pic>
        <p:nvPicPr>
          <p:cNvPr id="7" name="Рисунок 6 помидор"/>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6964" y="3137789"/>
            <a:ext cx="1986372" cy="1941368"/>
          </a:xfrm>
          <a:prstGeom prst="rect">
            <a:avLst/>
          </a:prstGeom>
        </p:spPr>
      </p:pic>
      <p:pic>
        <p:nvPicPr>
          <p:cNvPr id="8" name="Рисунок 7 кишер"/>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1783504">
            <a:off x="8838935" y="2565423"/>
            <a:ext cx="2139250" cy="3086100"/>
          </a:xfrm>
          <a:prstGeom prst="rect">
            <a:avLst/>
          </a:prstGeom>
        </p:spPr>
      </p:pic>
      <p:sp>
        <p:nvSpPr>
          <p:cNvPr id="9" name="Прямоугольник 8 убрать предмет"/>
          <p:cNvSpPr/>
          <p:nvPr/>
        </p:nvSpPr>
        <p:spPr>
          <a:xfrm>
            <a:off x="215900" y="4564172"/>
            <a:ext cx="3342806" cy="1029970"/>
          </a:xfrm>
          <a:prstGeom prst="rect">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Предметны </a:t>
            </a:r>
            <a:r>
              <a:rPr lang="ru-RU" sz="28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алырга</a:t>
            </a:r>
            <a:endParaRPr lang="ru-RU"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Убрать предмет</a:t>
            </a:r>
          </a:p>
        </p:txBody>
      </p:sp>
      <p:sp>
        <p:nvSpPr>
          <p:cNvPr id="11" name="Прямоугольник 10"/>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11 суган"/>
          <p:cNvSpPr/>
          <p:nvPr/>
        </p:nvSpPr>
        <p:spPr>
          <a:xfrm>
            <a:off x="215900"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ln w="0"/>
                <a:solidFill>
                  <a:schemeClr val="tx1"/>
                </a:solidFill>
                <a:effectLst>
                  <a:outerShdw blurRad="38100" dist="19050" dir="2700000" algn="tl" rotWithShape="0">
                    <a:schemeClr val="dk1">
                      <a:alpha val="40000"/>
                    </a:schemeClr>
                  </a:outerShdw>
                </a:effectLst>
              </a:rPr>
              <a:t>СУГАН</a:t>
            </a:r>
          </a:p>
        </p:txBody>
      </p:sp>
      <p:sp>
        <p:nvSpPr>
          <p:cNvPr id="13" name="12 помидор"/>
          <p:cNvSpPr/>
          <p:nvPr/>
        </p:nvSpPr>
        <p:spPr>
          <a:xfrm>
            <a:off x="1355956"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200" dirty="0">
                <a:ln w="0"/>
                <a:solidFill>
                  <a:schemeClr val="tx1"/>
                </a:solidFill>
                <a:effectLst>
                  <a:outerShdw blurRad="38100" dist="19050" dir="2700000" algn="tl" rotWithShape="0">
                    <a:schemeClr val="dk1">
                      <a:alpha val="40000"/>
                    </a:schemeClr>
                  </a:outerShdw>
                </a:effectLst>
              </a:rPr>
              <a:t>ПОМИДОР</a:t>
            </a:r>
          </a:p>
        </p:txBody>
      </p:sp>
      <p:sp>
        <p:nvSpPr>
          <p:cNvPr id="14" name="13 кыяр"/>
          <p:cNvSpPr/>
          <p:nvPr/>
        </p:nvSpPr>
        <p:spPr>
          <a:xfrm>
            <a:off x="2477908" y="63881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ln w="0"/>
                <a:solidFill>
                  <a:schemeClr val="tx1"/>
                </a:solidFill>
                <a:effectLst>
                  <a:outerShdw blurRad="38100" dist="19050" dir="2700000" algn="tl" rotWithShape="0">
                    <a:schemeClr val="dk1">
                      <a:alpha val="40000"/>
                    </a:schemeClr>
                  </a:outerShdw>
                </a:effectLst>
              </a:rPr>
              <a:t>КЫЯР</a:t>
            </a:r>
          </a:p>
        </p:txBody>
      </p:sp>
      <p:sp>
        <p:nvSpPr>
          <p:cNvPr id="15" name="14 кишер"/>
          <p:cNvSpPr/>
          <p:nvPr/>
        </p:nvSpPr>
        <p:spPr>
          <a:xfrm>
            <a:off x="3512370"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ln w="0"/>
                <a:solidFill>
                  <a:schemeClr val="tx1"/>
                </a:solidFill>
                <a:effectLst>
                  <a:outerShdw blurRad="38100" dist="19050" dir="2700000" algn="tl" rotWithShape="0">
                    <a:schemeClr val="dk1">
                      <a:alpha val="40000"/>
                    </a:schemeClr>
                  </a:outerShdw>
                </a:effectLst>
              </a:rPr>
              <a:t>КИШЕР</a:t>
            </a:r>
          </a:p>
        </p:txBody>
      </p:sp>
      <p:sp>
        <p:nvSpPr>
          <p:cNvPr id="16" name="15 бәрәңге"/>
          <p:cNvSpPr/>
          <p:nvPr/>
        </p:nvSpPr>
        <p:spPr>
          <a:xfrm>
            <a:off x="4634323"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ln w="0"/>
                <a:solidFill>
                  <a:schemeClr val="tx1"/>
                </a:solidFill>
                <a:effectLst>
                  <a:outerShdw blurRad="38100" dist="19050" dir="2700000" algn="tl" rotWithShape="0">
                    <a:schemeClr val="dk1">
                      <a:alpha val="40000"/>
                    </a:schemeClr>
                  </a:outerShdw>
                </a:effectLst>
              </a:rPr>
              <a:t>Б</a:t>
            </a:r>
            <a:r>
              <a:rPr lang="tt-RU" sz="1400" dirty="0">
                <a:ln w="0"/>
                <a:solidFill>
                  <a:schemeClr val="tx1"/>
                </a:solidFill>
                <a:effectLst>
                  <a:outerShdw blurRad="38100" dist="19050" dir="2700000" algn="tl" rotWithShape="0">
                    <a:schemeClr val="dk1">
                      <a:alpha val="40000"/>
                    </a:schemeClr>
                  </a:outerShdw>
                </a:effectLst>
              </a:rPr>
              <a:t>ӘРӘҢГЕ</a:t>
            </a:r>
            <a:endParaRPr lang="ru-RU" sz="1400" dirty="0">
              <a:ln w="0"/>
              <a:solidFill>
                <a:schemeClr val="tx1"/>
              </a:solidFill>
              <a:effectLst>
                <a:outerShdw blurRad="38100" dist="19050" dir="2700000" algn="tl" rotWithShape="0">
                  <a:schemeClr val="dk1">
                    <a:alpha val="40000"/>
                  </a:schemeClr>
                </a:outerShdw>
              </a:effectLst>
            </a:endParaRPr>
          </a:p>
        </p:txBody>
      </p:sp>
      <p:sp>
        <p:nvSpPr>
          <p:cNvPr id="17" name="16 кәбестә"/>
          <p:cNvSpPr/>
          <p:nvPr/>
        </p:nvSpPr>
        <p:spPr>
          <a:xfrm>
            <a:off x="5803900"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t-RU" sz="1400" dirty="0">
                <a:ln w="0"/>
                <a:solidFill>
                  <a:schemeClr val="tx1"/>
                </a:solidFill>
                <a:effectLst>
                  <a:outerShdw blurRad="38100" dist="19050" dir="2700000" algn="tl" rotWithShape="0">
                    <a:schemeClr val="dk1">
                      <a:alpha val="40000"/>
                    </a:schemeClr>
                  </a:outerShdw>
                </a:effectLst>
              </a:rPr>
              <a:t>КӘБЕСТӘ</a:t>
            </a:r>
            <a:endParaRPr lang="ru-RU" sz="1400" dirty="0">
              <a:ln w="0"/>
              <a:solidFill>
                <a:schemeClr val="tx1"/>
              </a:solidFill>
              <a:effectLst>
                <a:outerShdw blurRad="38100" dist="19050" dir="2700000" algn="tl" rotWithShape="0">
                  <a:schemeClr val="dk1">
                    <a:alpha val="40000"/>
                  </a:schemeClr>
                </a:outerShdw>
              </a:effectLst>
            </a:endParaRPr>
          </a:p>
        </p:txBody>
      </p:sp>
      <p:sp>
        <p:nvSpPr>
          <p:cNvPr id="19" name="TextBox 18"/>
          <p:cNvSpPr txBox="1"/>
          <p:nvPr/>
        </p:nvSpPr>
        <p:spPr>
          <a:xfrm>
            <a:off x="3468414" y="299545"/>
            <a:ext cx="4114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“НӘРСӘ ЮК?”</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Управляющая кнопка: домой 19">
            <a:hlinkClick r:id="rId9" action="ppaction://hlinksldjump" highlightClick="1">
              <a:snd r:embed="rId10" name="click.wav"/>
            </a:hlinkClick>
          </p:cNvPr>
          <p:cNvSpPr/>
          <p:nvPr/>
        </p:nvSpPr>
        <p:spPr>
          <a:xfrm>
            <a:off x="10437970" y="5240564"/>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51276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11" presetClass="entr" presetSubtype="0" fill="hold" grpId="0" nodeType="withEffect">
                                  <p:stCondLst>
                                    <p:cond delay="0"/>
                                  </p:stCondLst>
                                  <p:childTnLst>
                                    <p:set>
                                      <p:cBhvr>
                                        <p:cTn id="10" dur="1000">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3"/>
                                        </p:tgtEl>
                                        <p:attrNameLst>
                                          <p:attrName>r</p:attrName>
                                        </p:attrNameLst>
                                      </p:cBhvr>
                                    </p:animRo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6"/>
                                        </p:tgtEl>
                                        <p:attrNameLst>
                                          <p:attrName>r</p:attrName>
                                        </p:attrNameLst>
                                      </p:cBhvr>
                                    </p:animRo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7"/>
                                        </p:tgtEl>
                                        <p:attrNameLst>
                                          <p:attrName>r</p:attrName>
                                        </p:attrNameLst>
                                      </p:cBhvr>
                                    </p:animRo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5"/>
                                        </p:tgtEl>
                                        <p:attrNameLst>
                                          <p:attrName>r</p:attrName>
                                        </p:attrNameLst>
                                      </p:cBhvr>
                                    </p:animRot>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8"/>
                                        </p:tgtEl>
                                        <p:attrNameLst>
                                          <p:attrName>r</p:attrName>
                                        </p:attrNameLst>
                                      </p:cBhvr>
                                    </p:animRo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Рисунок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13825" y="1913691"/>
            <a:ext cx="3239804" cy="2426677"/>
          </a:xfrm>
          <a:prstGeom prst="rect">
            <a:avLst/>
          </a:prstGeom>
        </p:spPr>
      </p:pic>
      <p:pic>
        <p:nvPicPr>
          <p:cNvPr id="4" name="Рисунок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7849" y="2076465"/>
            <a:ext cx="2791558" cy="2791558"/>
          </a:xfrm>
          <a:prstGeom prst="rect">
            <a:avLst/>
          </a:prstGeom>
        </p:spPr>
      </p:pic>
      <p:pic>
        <p:nvPicPr>
          <p:cNvPr id="5" name="Рисунок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7809" y="994110"/>
            <a:ext cx="3006847" cy="204003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678277">
            <a:off x="7758108" y="2941368"/>
            <a:ext cx="1948938" cy="2540646"/>
          </a:xfrm>
          <a:prstGeom prst="rect">
            <a:avLst/>
          </a:prstGeom>
        </p:spPr>
      </p:pic>
      <p:sp>
        <p:nvSpPr>
          <p:cNvPr id="7" name="Прямоугольник 6"/>
          <p:cNvSpPr/>
          <p:nvPr/>
        </p:nvSpPr>
        <p:spPr>
          <a:xfrm>
            <a:off x="839949" y="4695092"/>
            <a:ext cx="2712143" cy="668216"/>
          </a:xfrm>
          <a:prstGeom prst="rect">
            <a:avLst/>
          </a:prstGeom>
          <a:solidFill>
            <a:srgbClr val="FFFF00"/>
          </a:solidFill>
          <a:ln>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ПРЕДМЕТНЫ АЛЫРГА</a:t>
            </a:r>
          </a:p>
          <a:p>
            <a:pPr algn="ctr"/>
            <a:r>
              <a:rPr lang="ru-RU"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УБРАТЬ ПРЕДМЕТ </a:t>
            </a:r>
          </a:p>
        </p:txBody>
      </p:sp>
      <p:sp>
        <p:nvSpPr>
          <p:cNvPr id="9" name="Прямоугольник 8"/>
          <p:cNvSpPr/>
          <p:nvPr/>
        </p:nvSpPr>
        <p:spPr>
          <a:xfrm>
            <a:off x="2102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0" name="9 алма"/>
          <p:cNvSpPr/>
          <p:nvPr/>
        </p:nvSpPr>
        <p:spPr>
          <a:xfrm>
            <a:off x="412057" y="5890846"/>
            <a:ext cx="1363989" cy="545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rgbClr val="FF0000"/>
                </a:solidFill>
              </a:rPr>
              <a:t>АЛМА</a:t>
            </a:r>
          </a:p>
        </p:txBody>
      </p:sp>
      <p:sp>
        <p:nvSpPr>
          <p:cNvPr id="11" name="10 виноград"/>
          <p:cNvSpPr/>
          <p:nvPr/>
        </p:nvSpPr>
        <p:spPr>
          <a:xfrm>
            <a:off x="2322338" y="5890846"/>
            <a:ext cx="1363989" cy="545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rgbClr val="FF0000"/>
                </a:solidFill>
              </a:rPr>
              <a:t>ВИНОГРАД</a:t>
            </a:r>
          </a:p>
        </p:txBody>
      </p:sp>
      <p:sp>
        <p:nvSpPr>
          <p:cNvPr id="12" name="11 груша"/>
          <p:cNvSpPr/>
          <p:nvPr/>
        </p:nvSpPr>
        <p:spPr>
          <a:xfrm>
            <a:off x="4232621" y="5890847"/>
            <a:ext cx="1363989" cy="545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rgbClr val="FF0000"/>
                </a:solidFill>
              </a:rPr>
              <a:t>ГРУША</a:t>
            </a:r>
          </a:p>
        </p:txBody>
      </p:sp>
      <p:sp>
        <p:nvSpPr>
          <p:cNvPr id="13" name="12 банан"/>
          <p:cNvSpPr/>
          <p:nvPr/>
        </p:nvSpPr>
        <p:spPr>
          <a:xfrm>
            <a:off x="6096000" y="5890847"/>
            <a:ext cx="1363989" cy="545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rgbClr val="FF0000"/>
                </a:solidFill>
              </a:rPr>
              <a:t>БАНАН</a:t>
            </a:r>
          </a:p>
        </p:txBody>
      </p:sp>
      <p:sp>
        <p:nvSpPr>
          <p:cNvPr id="15" name="TextBox 14"/>
          <p:cNvSpPr txBox="1"/>
          <p:nvPr/>
        </p:nvSpPr>
        <p:spPr>
          <a:xfrm>
            <a:off x="3578772" y="299545"/>
            <a:ext cx="5076497"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НӘРСӘ ЮК?</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Управляющая кнопка: домой 15">
            <a:hlinkClick r:id="rId7" action="ppaction://hlinksldjump" highlightClick="1">
              <a:snd r:embed="rId8" name="click.wav"/>
            </a:hlinkClick>
          </p:cNvPr>
          <p:cNvSpPr/>
          <p:nvPr/>
        </p:nvSpPr>
        <p:spPr>
          <a:xfrm>
            <a:off x="10556823" y="5363308"/>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867609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11" presetClass="entr" presetSubtype="0" fill="hold" grpId="0" nodeType="with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
                                        </p:tgtEl>
                                        <p:attrNameLst>
                                          <p:attrName>r</p:attrName>
                                        </p:attrNameLst>
                                      </p:cBhvr>
                                    </p:animRo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4"/>
                                        </p:tgtEl>
                                        <p:attrNameLst>
                                          <p:attrName>r</p:attrName>
                                        </p:attrNameLst>
                                      </p:cBhvr>
                                    </p:animRot>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5"/>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Рисунок 2 суган"/>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5417" y="739682"/>
            <a:ext cx="2844800" cy="2133600"/>
          </a:xfrm>
          <a:prstGeom prst="rect">
            <a:avLst/>
          </a:prstGeom>
        </p:spPr>
      </p:pic>
      <p:pic>
        <p:nvPicPr>
          <p:cNvPr id="4" name="Рисунок 3 бәрәңге"/>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411921" y="1169934"/>
            <a:ext cx="2181751" cy="1465118"/>
          </a:xfrm>
          <a:prstGeom prst="rect">
            <a:avLst/>
          </a:prstGeom>
        </p:spPr>
      </p:pic>
      <p:pic>
        <p:nvPicPr>
          <p:cNvPr id="5" name="Рисунок 4 кәбестә"/>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273837" y="769845"/>
            <a:ext cx="1890299" cy="1865207"/>
          </a:xfrm>
          <a:prstGeom prst="rect">
            <a:avLst/>
          </a:prstGeom>
        </p:spPr>
      </p:pic>
      <p:pic>
        <p:nvPicPr>
          <p:cNvPr id="6" name="Рисунок 5 кыяр"/>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4427" y="2336256"/>
            <a:ext cx="3571992" cy="2677420"/>
          </a:xfrm>
          <a:prstGeom prst="rect">
            <a:avLst/>
          </a:prstGeom>
        </p:spPr>
      </p:pic>
      <p:pic>
        <p:nvPicPr>
          <p:cNvPr id="7" name="Рисунок 6 помидор"/>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4814" y="3221415"/>
            <a:ext cx="1986372" cy="1941368"/>
          </a:xfrm>
          <a:prstGeom prst="rect">
            <a:avLst/>
          </a:prstGeom>
        </p:spPr>
      </p:pic>
      <p:pic>
        <p:nvPicPr>
          <p:cNvPr id="8" name="Рисунок 7 кишер"/>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2606713">
            <a:off x="8617041" y="2649049"/>
            <a:ext cx="2139250" cy="3086100"/>
          </a:xfrm>
          <a:prstGeom prst="rect">
            <a:avLst/>
          </a:prstGeom>
        </p:spPr>
      </p:pic>
      <p:sp>
        <p:nvSpPr>
          <p:cNvPr id="9" name="Прямоугольник 8 убрать предмет"/>
          <p:cNvSpPr/>
          <p:nvPr/>
        </p:nvSpPr>
        <p:spPr>
          <a:xfrm>
            <a:off x="305916" y="4658775"/>
            <a:ext cx="3201649" cy="1029970"/>
          </a:xfrm>
          <a:prstGeom prst="rect">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Предметны </a:t>
            </a:r>
            <a:r>
              <a:rPr lang="ru-RU"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алырга</a:t>
            </a:r>
            <a:endParaRPr lang="ru-RU"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Убрать предмет</a:t>
            </a:r>
          </a:p>
        </p:txBody>
      </p:sp>
      <p:sp>
        <p:nvSpPr>
          <p:cNvPr id="11" name="Прямоугольник 10"/>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11 суган"/>
          <p:cNvSpPr/>
          <p:nvPr/>
        </p:nvSpPr>
        <p:spPr>
          <a:xfrm>
            <a:off x="215900"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ln w="0"/>
                <a:solidFill>
                  <a:schemeClr val="tx1"/>
                </a:solidFill>
                <a:effectLst>
                  <a:outerShdw blurRad="38100" dist="19050" dir="2700000" algn="tl" rotWithShape="0">
                    <a:schemeClr val="dk1">
                      <a:alpha val="40000"/>
                    </a:schemeClr>
                  </a:outerShdw>
                </a:effectLst>
              </a:rPr>
              <a:t>СУГАН</a:t>
            </a:r>
          </a:p>
        </p:txBody>
      </p:sp>
      <p:sp>
        <p:nvSpPr>
          <p:cNvPr id="13" name="12 помидор"/>
          <p:cNvSpPr/>
          <p:nvPr/>
        </p:nvSpPr>
        <p:spPr>
          <a:xfrm>
            <a:off x="1355956"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200" dirty="0">
                <a:ln w="0"/>
                <a:solidFill>
                  <a:schemeClr val="tx1"/>
                </a:solidFill>
                <a:effectLst>
                  <a:outerShdw blurRad="38100" dist="19050" dir="2700000" algn="tl" rotWithShape="0">
                    <a:schemeClr val="dk1">
                      <a:alpha val="40000"/>
                    </a:schemeClr>
                  </a:outerShdw>
                </a:effectLst>
              </a:rPr>
              <a:t>ПОМИДОР</a:t>
            </a:r>
          </a:p>
        </p:txBody>
      </p:sp>
      <p:sp>
        <p:nvSpPr>
          <p:cNvPr id="14" name="13 кыяр"/>
          <p:cNvSpPr/>
          <p:nvPr/>
        </p:nvSpPr>
        <p:spPr>
          <a:xfrm>
            <a:off x="2477908" y="63881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ln w="0"/>
                <a:solidFill>
                  <a:schemeClr val="tx1"/>
                </a:solidFill>
                <a:effectLst>
                  <a:outerShdw blurRad="38100" dist="19050" dir="2700000" algn="tl" rotWithShape="0">
                    <a:schemeClr val="dk1">
                      <a:alpha val="40000"/>
                    </a:schemeClr>
                  </a:outerShdw>
                </a:effectLst>
              </a:rPr>
              <a:t>КЫЯР</a:t>
            </a:r>
          </a:p>
        </p:txBody>
      </p:sp>
      <p:sp>
        <p:nvSpPr>
          <p:cNvPr id="15" name="14 кишер"/>
          <p:cNvSpPr/>
          <p:nvPr/>
        </p:nvSpPr>
        <p:spPr>
          <a:xfrm>
            <a:off x="3512370"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ln w="0"/>
                <a:solidFill>
                  <a:schemeClr val="tx1"/>
                </a:solidFill>
                <a:effectLst>
                  <a:outerShdw blurRad="38100" dist="19050" dir="2700000" algn="tl" rotWithShape="0">
                    <a:schemeClr val="dk1">
                      <a:alpha val="40000"/>
                    </a:schemeClr>
                  </a:outerShdw>
                </a:effectLst>
              </a:rPr>
              <a:t>КИШЕР</a:t>
            </a:r>
          </a:p>
        </p:txBody>
      </p:sp>
      <p:sp>
        <p:nvSpPr>
          <p:cNvPr id="16" name="15 бәрәңге"/>
          <p:cNvSpPr/>
          <p:nvPr/>
        </p:nvSpPr>
        <p:spPr>
          <a:xfrm>
            <a:off x="4634323"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ln w="0"/>
                <a:solidFill>
                  <a:schemeClr val="tx1"/>
                </a:solidFill>
                <a:effectLst>
                  <a:outerShdw blurRad="38100" dist="19050" dir="2700000" algn="tl" rotWithShape="0">
                    <a:schemeClr val="dk1">
                      <a:alpha val="40000"/>
                    </a:schemeClr>
                  </a:outerShdw>
                </a:effectLst>
              </a:rPr>
              <a:t>Б</a:t>
            </a:r>
            <a:r>
              <a:rPr lang="tt-RU" sz="1400" dirty="0">
                <a:ln w="0"/>
                <a:solidFill>
                  <a:schemeClr val="tx1"/>
                </a:solidFill>
                <a:effectLst>
                  <a:outerShdw blurRad="38100" dist="19050" dir="2700000" algn="tl" rotWithShape="0">
                    <a:schemeClr val="dk1">
                      <a:alpha val="40000"/>
                    </a:schemeClr>
                  </a:outerShdw>
                </a:effectLst>
              </a:rPr>
              <a:t>ӘРӘҢГЕ</a:t>
            </a:r>
            <a:endParaRPr lang="ru-RU" sz="1400" dirty="0">
              <a:ln w="0"/>
              <a:solidFill>
                <a:schemeClr val="tx1"/>
              </a:solidFill>
              <a:effectLst>
                <a:outerShdw blurRad="38100" dist="19050" dir="2700000" algn="tl" rotWithShape="0">
                  <a:schemeClr val="dk1">
                    <a:alpha val="40000"/>
                  </a:schemeClr>
                </a:outerShdw>
              </a:effectLst>
            </a:endParaRPr>
          </a:p>
        </p:txBody>
      </p:sp>
      <p:sp>
        <p:nvSpPr>
          <p:cNvPr id="17" name="16 кәбестә"/>
          <p:cNvSpPr/>
          <p:nvPr/>
        </p:nvSpPr>
        <p:spPr>
          <a:xfrm>
            <a:off x="5803900" y="6375400"/>
            <a:ext cx="952500" cy="368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t-RU" sz="1400" dirty="0">
                <a:ln w="0"/>
                <a:solidFill>
                  <a:schemeClr val="tx1"/>
                </a:solidFill>
                <a:effectLst>
                  <a:outerShdw blurRad="38100" dist="19050" dir="2700000" algn="tl" rotWithShape="0">
                    <a:schemeClr val="dk1">
                      <a:alpha val="40000"/>
                    </a:schemeClr>
                  </a:outerShdw>
                </a:effectLst>
              </a:rPr>
              <a:t>КӘБЕСТӘ</a:t>
            </a:r>
            <a:endParaRPr lang="ru-RU" sz="1400" dirty="0">
              <a:ln w="0"/>
              <a:solidFill>
                <a:schemeClr val="tx1"/>
              </a:solidFill>
              <a:effectLst>
                <a:outerShdw blurRad="38100" dist="19050" dir="2700000" algn="tl" rotWithShape="0">
                  <a:schemeClr val="dk1">
                    <a:alpha val="40000"/>
                  </a:schemeClr>
                </a:outerShdw>
              </a:effectLst>
            </a:endParaRPr>
          </a:p>
        </p:txBody>
      </p:sp>
      <p:sp>
        <p:nvSpPr>
          <p:cNvPr id="19" name="TextBox 18"/>
          <p:cNvSpPr txBox="1"/>
          <p:nvPr/>
        </p:nvSpPr>
        <p:spPr>
          <a:xfrm>
            <a:off x="3468414" y="299545"/>
            <a:ext cx="4114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“НӘРСӘ ЮК?”</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Управляющая кнопка: домой 19">
            <a:hlinkClick r:id="rId9" action="ppaction://hlinksldjump" highlightClick="1">
              <a:snd r:embed="rId10" name="click.wav"/>
            </a:hlinkClick>
          </p:cNvPr>
          <p:cNvSpPr/>
          <p:nvPr/>
        </p:nvSpPr>
        <p:spPr>
          <a:xfrm>
            <a:off x="10473086" y="5342607"/>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51276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11" presetClass="entr" presetSubtype="0" fill="hold" grpId="0" nodeType="withEffect">
                                  <p:stCondLst>
                                    <p:cond delay="0"/>
                                  </p:stCondLst>
                                  <p:childTnLst>
                                    <p:set>
                                      <p:cBhvr>
                                        <p:cTn id="10" dur="1000">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3"/>
                                        </p:tgtEl>
                                        <p:attrNameLst>
                                          <p:attrName>r</p:attrName>
                                        </p:attrNameLst>
                                      </p:cBhvr>
                                    </p:animRo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6"/>
                                        </p:tgtEl>
                                        <p:attrNameLst>
                                          <p:attrName>r</p:attrName>
                                        </p:attrNameLst>
                                      </p:cBhvr>
                                    </p:animRo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7"/>
                                        </p:tgtEl>
                                        <p:attrNameLst>
                                          <p:attrName>r</p:attrName>
                                        </p:attrNameLst>
                                      </p:cBhvr>
                                    </p:animRo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5"/>
                                        </p:tgtEl>
                                        <p:attrNameLst>
                                          <p:attrName>r</p:attrName>
                                        </p:attrNameLst>
                                      </p:cBhvr>
                                    </p:animRot>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8"/>
                                        </p:tgtEl>
                                        <p:attrNameLst>
                                          <p:attrName>r</p:attrName>
                                        </p:attrNameLst>
                                      </p:cBhvr>
                                    </p:animRo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Рисунок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02436" y="1098937"/>
            <a:ext cx="3239804" cy="2426677"/>
          </a:xfrm>
          <a:prstGeom prst="rect">
            <a:avLst/>
          </a:prstGeom>
        </p:spPr>
      </p:pic>
      <p:pic>
        <p:nvPicPr>
          <p:cNvPr id="4" name="Рисунок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4170" y="1913691"/>
            <a:ext cx="2791558" cy="2791558"/>
          </a:xfrm>
          <a:prstGeom prst="rect">
            <a:avLst/>
          </a:prstGeom>
        </p:spPr>
      </p:pic>
      <p:pic>
        <p:nvPicPr>
          <p:cNvPr id="5" name="Рисунок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9687" y="861323"/>
            <a:ext cx="3006847" cy="204003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636506">
            <a:off x="7751535" y="3299815"/>
            <a:ext cx="1948938" cy="2540646"/>
          </a:xfrm>
          <a:prstGeom prst="rect">
            <a:avLst/>
          </a:prstGeom>
        </p:spPr>
      </p:pic>
      <p:sp>
        <p:nvSpPr>
          <p:cNvPr id="7" name="Прямоугольник 6"/>
          <p:cNvSpPr/>
          <p:nvPr/>
        </p:nvSpPr>
        <p:spPr>
          <a:xfrm>
            <a:off x="839949" y="4695092"/>
            <a:ext cx="2712143" cy="668216"/>
          </a:xfrm>
          <a:prstGeom prst="rect">
            <a:avLst/>
          </a:prstGeom>
          <a:solidFill>
            <a:srgbClr val="FFFF00"/>
          </a:solidFill>
          <a:ln>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ПРЕДМЕТНЫ АЛЫРГА</a:t>
            </a:r>
          </a:p>
          <a:p>
            <a:pPr algn="ctr"/>
            <a:r>
              <a:rPr lang="ru-RU"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УБРАТЬ ПРЕДМЕТ</a:t>
            </a:r>
          </a:p>
        </p:txBody>
      </p:sp>
      <p:sp>
        <p:nvSpPr>
          <p:cNvPr id="9" name="Прямоугольник 8"/>
          <p:cNvSpPr/>
          <p:nvPr/>
        </p:nvSpPr>
        <p:spPr>
          <a:xfrm>
            <a:off x="3433"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0" name="9 алма"/>
          <p:cNvSpPr/>
          <p:nvPr/>
        </p:nvSpPr>
        <p:spPr>
          <a:xfrm>
            <a:off x="412057" y="5890846"/>
            <a:ext cx="1363989" cy="545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rgbClr val="FF0000"/>
                </a:solidFill>
              </a:rPr>
              <a:t>АЛМА</a:t>
            </a:r>
          </a:p>
        </p:txBody>
      </p:sp>
      <p:sp>
        <p:nvSpPr>
          <p:cNvPr id="11" name="10 виноград"/>
          <p:cNvSpPr/>
          <p:nvPr/>
        </p:nvSpPr>
        <p:spPr>
          <a:xfrm>
            <a:off x="2322338" y="5890846"/>
            <a:ext cx="1363989" cy="545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rgbClr val="FF0000"/>
                </a:solidFill>
              </a:rPr>
              <a:t>ВИНОГРАД</a:t>
            </a:r>
          </a:p>
        </p:txBody>
      </p:sp>
      <p:sp>
        <p:nvSpPr>
          <p:cNvPr id="12" name="11 груша"/>
          <p:cNvSpPr/>
          <p:nvPr/>
        </p:nvSpPr>
        <p:spPr>
          <a:xfrm>
            <a:off x="4232621" y="5890847"/>
            <a:ext cx="1363989" cy="545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rgbClr val="FF0000"/>
                </a:solidFill>
              </a:rPr>
              <a:t>ГРУША</a:t>
            </a:r>
          </a:p>
        </p:txBody>
      </p:sp>
      <p:sp>
        <p:nvSpPr>
          <p:cNvPr id="13" name="12 банан"/>
          <p:cNvSpPr/>
          <p:nvPr/>
        </p:nvSpPr>
        <p:spPr>
          <a:xfrm>
            <a:off x="6096000" y="5890847"/>
            <a:ext cx="1363989" cy="5451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rgbClr val="FF0000"/>
                </a:solidFill>
              </a:rPr>
              <a:t>БАНАН</a:t>
            </a:r>
          </a:p>
        </p:txBody>
      </p:sp>
      <p:sp>
        <p:nvSpPr>
          <p:cNvPr id="15" name="TextBox 14"/>
          <p:cNvSpPr txBox="1"/>
          <p:nvPr/>
        </p:nvSpPr>
        <p:spPr>
          <a:xfrm>
            <a:off x="3578772" y="299545"/>
            <a:ext cx="5076497"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НӘРСӘ ЮК?</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Управляющая кнопка: домой 15">
            <a:hlinkClick r:id="rId7" action="ppaction://hlinksldjump" highlightClick="1">
              <a:snd r:embed="rId8" name="click.wav"/>
            </a:hlinkClick>
          </p:cNvPr>
          <p:cNvSpPr/>
          <p:nvPr/>
        </p:nvSpPr>
        <p:spPr>
          <a:xfrm>
            <a:off x="10584423" y="5363308"/>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867609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11" presetClass="entr" presetSubtype="0" fill="hold" grpId="0" nodeType="with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
                                        </p:tgtEl>
                                        <p:attrNameLst>
                                          <p:attrName>r</p:attrName>
                                        </p:attrNameLst>
                                      </p:cBhvr>
                                    </p:animRo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4"/>
                                        </p:tgtEl>
                                        <p:attrNameLst>
                                          <p:attrName>r</p:attrName>
                                        </p:attrNameLst>
                                      </p:cBhvr>
                                    </p:animRot>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5"/>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3" name="Рисунок 2" descr="628_750x0.png"/>
          <p:cNvPicPr>
            <a:picLocks noChangeAspect="1"/>
          </p:cNvPicPr>
          <p:nvPr/>
        </p:nvPicPr>
        <p:blipFill>
          <a:blip r:embed="rId3" cstate="print"/>
          <a:stretch>
            <a:fillRect/>
          </a:stretch>
        </p:blipFill>
        <p:spPr>
          <a:xfrm>
            <a:off x="769822" y="3822478"/>
            <a:ext cx="2561895" cy="2134450"/>
          </a:xfrm>
          <a:prstGeom prst="rect">
            <a:avLst/>
          </a:prstGeom>
        </p:spPr>
      </p:pic>
      <p:pic>
        <p:nvPicPr>
          <p:cNvPr id="12" name="Рисунок 11" descr="876920_102307976000_2.jpg"/>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487" b="100000" l="6500" r="95625"/>
                    </a14:imgEffect>
                  </a14:imgLayer>
                </a14:imgProps>
              </a:ext>
            </a:extLst>
          </a:blip>
          <a:stretch>
            <a:fillRect/>
          </a:stretch>
        </p:blipFill>
        <p:spPr>
          <a:xfrm>
            <a:off x="5986505" y="-13145"/>
            <a:ext cx="4135512" cy="4249238"/>
          </a:xfrm>
          <a:prstGeom prst="rect">
            <a:avLst/>
          </a:prstGeom>
        </p:spPr>
      </p:pic>
      <p:pic>
        <p:nvPicPr>
          <p:cNvPr id="31" name="Рисунок 30" descr="474178403.jpg"/>
          <p:cNvPicPr>
            <a:picLocks noChangeAspect="1"/>
          </p:cNvPicPr>
          <p:nvPr/>
        </p:nvPicPr>
        <p:blipFill>
          <a:blip r:embed="rId6" cstate="print">
            <a:clrChange>
              <a:clrFrom>
                <a:srgbClr val="FFFFFF"/>
              </a:clrFrom>
              <a:clrTo>
                <a:srgbClr val="FFFFFF">
                  <a:alpha val="0"/>
                </a:srgbClr>
              </a:clrTo>
            </a:clrChange>
          </a:blip>
          <a:stretch>
            <a:fillRect/>
          </a:stretch>
        </p:blipFill>
        <p:spPr>
          <a:xfrm>
            <a:off x="6820613" y="1145296"/>
            <a:ext cx="690336" cy="690336"/>
          </a:xfrm>
          <a:prstGeom prst="rect">
            <a:avLst/>
          </a:prstGeom>
        </p:spPr>
      </p:pic>
      <p:pic>
        <p:nvPicPr>
          <p:cNvPr id="43" name="Рисунок 42" descr="876920_102307976000_2.jpg"/>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65" b="99392" l="6125" r="94750"/>
                    </a14:imgEffect>
                  </a14:imgLayer>
                </a14:imgProps>
              </a:ext>
            </a:extLst>
          </a:blip>
          <a:stretch>
            <a:fillRect/>
          </a:stretch>
        </p:blipFill>
        <p:spPr>
          <a:xfrm>
            <a:off x="7776078" y="252774"/>
            <a:ext cx="4135512" cy="4249238"/>
          </a:xfrm>
          <a:prstGeom prst="rect">
            <a:avLst/>
          </a:prstGeom>
        </p:spPr>
      </p:pic>
      <p:pic>
        <p:nvPicPr>
          <p:cNvPr id="44" name="Рисунок 43" descr="876920_102307976000_2.jpg"/>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65" b="99392" l="7500" r="94500"/>
                    </a14:imgEffect>
                  </a14:imgLayer>
                </a14:imgProps>
              </a:ext>
            </a:extLst>
          </a:blip>
          <a:stretch>
            <a:fillRect/>
          </a:stretch>
        </p:blipFill>
        <p:spPr>
          <a:xfrm>
            <a:off x="3295518" y="0"/>
            <a:ext cx="4135512" cy="4249238"/>
          </a:xfrm>
          <a:prstGeom prst="rect">
            <a:avLst/>
          </a:prstGeom>
        </p:spPr>
      </p:pic>
      <p:pic>
        <p:nvPicPr>
          <p:cNvPr id="46" name="Рисунок 45" descr="876920_102307976000_2.jpg"/>
          <p:cNvPicPr>
            <a:picLocks noChangeAspect="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22" b="99392" l="7375" r="95375"/>
                    </a14:imgEffect>
                  </a14:imgLayer>
                </a14:imgProps>
              </a:ext>
            </a:extLst>
          </a:blip>
          <a:stretch>
            <a:fillRect/>
          </a:stretch>
        </p:blipFill>
        <p:spPr>
          <a:xfrm>
            <a:off x="5383398" y="1106214"/>
            <a:ext cx="4135512" cy="4249238"/>
          </a:xfrm>
          <a:prstGeom prst="rect">
            <a:avLst/>
          </a:prstGeom>
        </p:spPr>
      </p:pic>
      <p:pic>
        <p:nvPicPr>
          <p:cNvPr id="47" name="Рисунок 46" descr="474178403.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7006092" y="265920"/>
            <a:ext cx="1224544" cy="1224544"/>
          </a:xfrm>
          <a:prstGeom prst="rect">
            <a:avLst/>
          </a:prstGeom>
        </p:spPr>
      </p:pic>
      <p:pic>
        <p:nvPicPr>
          <p:cNvPr id="50" name="Рисунок 49" descr="474178403.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5445749" y="782389"/>
            <a:ext cx="1181163" cy="1181163"/>
          </a:xfrm>
          <a:prstGeom prst="rect">
            <a:avLst/>
          </a:prstGeom>
        </p:spPr>
      </p:pic>
      <p:pic>
        <p:nvPicPr>
          <p:cNvPr id="51" name="Рисунок 50" descr="474178403.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8354502" y="2665574"/>
            <a:ext cx="1226726" cy="1226726"/>
          </a:xfrm>
          <a:prstGeom prst="rect">
            <a:avLst/>
          </a:prstGeom>
        </p:spPr>
      </p:pic>
      <p:pic>
        <p:nvPicPr>
          <p:cNvPr id="52" name="Рисунок 51" descr="474178403.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6124263" y="2122232"/>
            <a:ext cx="1306767" cy="1306767"/>
          </a:xfrm>
          <a:prstGeom prst="rect">
            <a:avLst/>
          </a:prstGeom>
        </p:spPr>
      </p:pic>
      <p:pic>
        <p:nvPicPr>
          <p:cNvPr id="53" name="Рисунок 52" descr="474178403.jpg"/>
          <p:cNvPicPr>
            <a:picLocks noChangeAspect="1"/>
          </p:cNvPicPr>
          <p:nvPr/>
        </p:nvPicPr>
        <p:blipFill>
          <a:blip r:embed="rId14" cstate="print">
            <a:clrChange>
              <a:clrFrom>
                <a:srgbClr val="FFFFFF"/>
              </a:clrFrom>
              <a:clrTo>
                <a:srgbClr val="FFFFFF">
                  <a:alpha val="0"/>
                </a:srgbClr>
              </a:clrTo>
            </a:clrChange>
          </a:blip>
          <a:stretch>
            <a:fillRect/>
          </a:stretch>
        </p:blipFill>
        <p:spPr>
          <a:xfrm>
            <a:off x="10226039" y="1901189"/>
            <a:ext cx="1078863" cy="1078863"/>
          </a:xfrm>
          <a:prstGeom prst="rect">
            <a:avLst/>
          </a:prstGeom>
        </p:spPr>
      </p:pic>
      <p:pic>
        <p:nvPicPr>
          <p:cNvPr id="54" name="Рисунок 53" descr="474178403.jpg"/>
          <p:cNvPicPr>
            <a:picLocks noChangeAspect="1"/>
          </p:cNvPicPr>
          <p:nvPr/>
        </p:nvPicPr>
        <p:blipFill>
          <a:blip r:embed="rId15" cstate="print">
            <a:clrChange>
              <a:clrFrom>
                <a:srgbClr val="FFFFFF"/>
              </a:clrFrom>
              <a:clrTo>
                <a:srgbClr val="FFFFFF">
                  <a:alpha val="0"/>
                </a:srgbClr>
              </a:clrTo>
            </a:clrChange>
          </a:blip>
          <a:stretch>
            <a:fillRect/>
          </a:stretch>
        </p:blipFill>
        <p:spPr>
          <a:xfrm>
            <a:off x="3799968" y="1992630"/>
            <a:ext cx="1085850" cy="1085850"/>
          </a:xfrm>
          <a:prstGeom prst="rect">
            <a:avLst/>
          </a:prstGeom>
        </p:spPr>
      </p:pic>
      <p:pic>
        <p:nvPicPr>
          <p:cNvPr id="55" name="Рисунок 54" descr="474178403.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4389120" y="422910"/>
            <a:ext cx="1126098" cy="1126098"/>
          </a:xfrm>
          <a:prstGeom prst="rect">
            <a:avLst/>
          </a:prstGeom>
        </p:spPr>
      </p:pic>
      <p:pic>
        <p:nvPicPr>
          <p:cNvPr id="56" name="Рисунок 55" descr="474178403.jpg"/>
          <p:cNvPicPr>
            <a:picLocks noChangeAspect="1"/>
          </p:cNvPicPr>
          <p:nvPr/>
        </p:nvPicPr>
        <p:blipFill>
          <a:blip r:embed="rId17" cstate="print">
            <a:clrChange>
              <a:clrFrom>
                <a:srgbClr val="FFFFFF"/>
              </a:clrFrom>
              <a:clrTo>
                <a:srgbClr val="FFFFFF">
                  <a:alpha val="0"/>
                </a:srgbClr>
              </a:clrTo>
            </a:clrChange>
          </a:blip>
          <a:stretch>
            <a:fillRect/>
          </a:stretch>
        </p:blipFill>
        <p:spPr>
          <a:xfrm>
            <a:off x="8839200" y="956310"/>
            <a:ext cx="1058890" cy="1058890"/>
          </a:xfrm>
          <a:prstGeom prst="rect">
            <a:avLst/>
          </a:prstGeom>
        </p:spPr>
      </p:pic>
      <p:pic>
        <p:nvPicPr>
          <p:cNvPr id="57" name="Рисунок 56" descr="474178403.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7361616" y="1828697"/>
            <a:ext cx="1341120" cy="1341120"/>
          </a:xfrm>
          <a:prstGeom prst="rect">
            <a:avLst/>
          </a:prstGeom>
        </p:spPr>
      </p:pic>
      <p:sp>
        <p:nvSpPr>
          <p:cNvPr id="58" name="TextBox 57"/>
          <p:cNvSpPr txBox="1"/>
          <p:nvPr/>
        </p:nvSpPr>
        <p:spPr>
          <a:xfrm>
            <a:off x="1205780" y="4771670"/>
            <a:ext cx="1664761" cy="1446550"/>
          </a:xfrm>
          <a:prstGeom prst="rect">
            <a:avLst/>
          </a:prstGeom>
          <a:noFill/>
        </p:spPr>
        <p:txBody>
          <a:bodyPr wrap="square" rtlCol="0">
            <a:spAutoFit/>
          </a:bodyPr>
          <a:lstStyle/>
          <a:p>
            <a:pPr algn="ctr"/>
            <a:r>
              <a:rPr lang="ru-RU" sz="8800" b="1" dirty="0">
                <a:solidFill>
                  <a:srgbClr val="FFFF00"/>
                </a:solidFill>
              </a:rPr>
              <a:t>3</a:t>
            </a:r>
          </a:p>
        </p:txBody>
      </p:sp>
      <p:sp>
        <p:nvSpPr>
          <p:cNvPr id="21" name="Управляющая кнопка: домой 20">
            <a:hlinkClick r:id="rId18" action="ppaction://hlinksldjump" highlightClick="1">
              <a:snd r:embed="rId19" name="click.wav"/>
            </a:hlinkClick>
          </p:cNvPr>
          <p:cNvSpPr/>
          <p:nvPr/>
        </p:nvSpPr>
        <p:spPr>
          <a:xfrm>
            <a:off x="10958285" y="5608945"/>
            <a:ext cx="1078230" cy="1051560"/>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2" name="Прямоугольник 21"/>
          <p:cNvSpPr/>
          <p:nvPr/>
        </p:nvSpPr>
        <p:spPr>
          <a:xfrm>
            <a:off x="3927944" y="5945749"/>
            <a:ext cx="6569165" cy="646331"/>
          </a:xfrm>
          <a:prstGeom prst="rect">
            <a:avLst/>
          </a:prstGeom>
        </p:spPr>
        <p:txBody>
          <a:bodyPr wrap="square">
            <a:spAutoFit/>
          </a:bodyPr>
          <a:lstStyle/>
          <a:p>
            <a:r>
              <a:rPr lang="tt-RU" b="1" dirty="0">
                <a:ln w="10541" cmpd="sng">
                  <a:solidFill>
                    <a:schemeClr val="accent1">
                      <a:shade val="88000"/>
                      <a:satMod val="110000"/>
                    </a:schemeClr>
                  </a:solidFill>
                  <a:prstDash val="solid"/>
                </a:ln>
              </a:rPr>
              <a:t>“Кәрзиндә нинди сан күрсәтелгән, шул күләмдә груша җый”</a:t>
            </a:r>
          </a:p>
          <a:p>
            <a:r>
              <a:rPr lang="tt-RU" b="1" dirty="0">
                <a:ln w="10541" cmpd="sng">
                  <a:solidFill>
                    <a:schemeClr val="accent1">
                      <a:shade val="88000"/>
                      <a:satMod val="110000"/>
                    </a:schemeClr>
                  </a:solidFill>
                  <a:prstDash val="solid"/>
                </a:ln>
              </a:rPr>
              <a:t>“Какая цифра нарисована на корзине, набери столько же груш”</a:t>
            </a:r>
            <a:endParaRPr lang="ru-RU" b="1" dirty="0">
              <a:ln w="10541" cmpd="sng">
                <a:solidFill>
                  <a:schemeClr val="accent1">
                    <a:shade val="88000"/>
                    <a:satMod val="110000"/>
                  </a:schemeClr>
                </a:solidFill>
                <a:prstDash val="solid"/>
              </a:ln>
            </a:endParaRPr>
          </a:p>
        </p:txBody>
      </p:sp>
    </p:spTree>
    <p:extLst>
      <p:ext uri="{BB962C8B-B14F-4D97-AF65-F5344CB8AC3E}">
        <p14:creationId xmlns:p14="http://schemas.microsoft.com/office/powerpoint/2010/main" val="1327898301"/>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4.07407E-6 L -0.22995 0.39328 " pathEditMode="relative" rAng="0" ptsTypes="AA">
                                      <p:cBhvr>
                                        <p:cTn id="6" dur="2000" fill="hold"/>
                                        <p:tgtEl>
                                          <p:spTgt spid="54"/>
                                        </p:tgtEl>
                                        <p:attrNameLst>
                                          <p:attrName>ppt_x</p:attrName>
                                          <p:attrName>ppt_y</p:attrName>
                                        </p:attrNameLst>
                                      </p:cBhvr>
                                      <p:rCtr x="-11497" y="19653"/>
                                    </p:animMotion>
                                  </p:childTnLst>
                                </p:cTn>
                              </p:par>
                            </p:childTnLst>
                          </p:cTn>
                        </p:par>
                      </p:childTnLst>
                    </p:cTn>
                  </p:par>
                </p:childTnLst>
              </p:cTn>
              <p:nextCondLst>
                <p:cond evt="onClick" delay="0">
                  <p:tgtEl>
                    <p:spTgt spid="54"/>
                  </p:tgtEl>
                </p:cond>
              </p:nextCondLst>
            </p:seq>
            <p:seq concurrent="1" nextAc="seek">
              <p:cTn id="7" restart="whenNotActive" fill="hold" evtFilter="cancelBubble" nodeType="interactiveSeq">
                <p:stCondLst>
                  <p:cond evt="onClick" delay="0">
                    <p:tgtEl>
                      <p:spTgt spid="55"/>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08333E-7 0 L -0.2319 0.5375 " pathEditMode="relative" rAng="0" ptsTypes="AA">
                                      <p:cBhvr>
                                        <p:cTn id="11" dur="2000" fill="hold"/>
                                        <p:tgtEl>
                                          <p:spTgt spid="55"/>
                                        </p:tgtEl>
                                        <p:attrNameLst>
                                          <p:attrName>ppt_x</p:attrName>
                                          <p:attrName>ppt_y</p:attrName>
                                        </p:attrNameLst>
                                      </p:cBhvr>
                                      <p:rCtr x="-11602" y="26875"/>
                                    </p:animMotion>
                                  </p:childTnLst>
                                </p:cTn>
                              </p:par>
                            </p:childTnLst>
                          </p:cTn>
                        </p:par>
                      </p:childTnLst>
                    </p:cTn>
                  </p:par>
                </p:childTnLst>
              </p:cTn>
              <p:nextCondLst>
                <p:cond evt="onClick" delay="0">
                  <p:tgtEl>
                    <p:spTgt spid="55"/>
                  </p:tgtEl>
                </p:cond>
              </p:nextCondLst>
            </p:seq>
            <p:seq concurrent="1" nextAc="seek">
              <p:cTn id="12" restart="whenNotActive" fill="hold" evtFilter="cancelBubble" nodeType="interactiveSeq">
                <p:stCondLst>
                  <p:cond evt="onClick" delay="0">
                    <p:tgtEl>
                      <p:spTgt spid="50"/>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1.48148E-6 L -0.2763 0.54445 " pathEditMode="relative" rAng="0" ptsTypes="AA">
                                      <p:cBhvr>
                                        <p:cTn id="16" dur="2000" fill="hold"/>
                                        <p:tgtEl>
                                          <p:spTgt spid="50"/>
                                        </p:tgtEl>
                                        <p:attrNameLst>
                                          <p:attrName>ppt_x</p:attrName>
                                          <p:attrName>ppt_y</p:attrName>
                                        </p:attrNameLst>
                                      </p:cBhvr>
                                      <p:rCtr x="-13815" y="27222"/>
                                    </p:animMotion>
                                  </p:childTnLst>
                                </p:cTn>
                              </p:par>
                            </p:childTnLst>
                          </p:cTn>
                        </p:par>
                      </p:childTnLst>
                    </p:cTn>
                  </p:par>
                </p:childTnLst>
              </p:cTn>
              <p:nextCondLst>
                <p:cond evt="onClick" delay="0">
                  <p:tgtEl>
                    <p:spTgt spid="50"/>
                  </p:tgtEl>
                </p:cond>
              </p:nextCondLst>
            </p:seq>
            <p:seq concurrent="1" nextAc="seek">
              <p:cTn id="17" restart="whenNotActive" fill="hold" evtFilter="cancelBubble" nodeType="interactiveSeq">
                <p:stCondLst>
                  <p:cond evt="onClick" delay="0">
                    <p:tgtEl>
                      <p:spTgt spid="47"/>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7 7.40741E-7 L -0.45065 0.54352 " pathEditMode="relative" rAng="0" ptsTypes="AA">
                                      <p:cBhvr>
                                        <p:cTn id="21" dur="2000" fill="hold"/>
                                        <p:tgtEl>
                                          <p:spTgt spid="47"/>
                                        </p:tgtEl>
                                        <p:attrNameLst>
                                          <p:attrName>ppt_x</p:attrName>
                                          <p:attrName>ppt_y</p:attrName>
                                        </p:attrNameLst>
                                      </p:cBhvr>
                                      <p:rCtr x="-22539" y="27176"/>
                                    </p:animMotion>
                                  </p:child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52"/>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6.25E-7 3.7037E-7 L -0.33659 0.2669 " pathEditMode="relative" rAng="0" ptsTypes="AA">
                                      <p:cBhvr>
                                        <p:cTn id="26" dur="2000" fill="hold"/>
                                        <p:tgtEl>
                                          <p:spTgt spid="52"/>
                                        </p:tgtEl>
                                        <p:attrNameLst>
                                          <p:attrName>ppt_x</p:attrName>
                                          <p:attrName>ppt_y</p:attrName>
                                        </p:attrNameLst>
                                      </p:cBhvr>
                                      <p:rCtr x="-16836" y="13333"/>
                                    </p:animMotion>
                                  </p:childTnLst>
                                </p:cTn>
                              </p:par>
                            </p:childTnLst>
                          </p:cTn>
                        </p:par>
                      </p:childTnLst>
                    </p:cTn>
                  </p:par>
                </p:childTnLst>
              </p:cTn>
              <p:nextCondLst>
                <p:cond evt="onClick" delay="0">
                  <p:tgtEl>
                    <p:spTgt spid="52"/>
                  </p:tgtEl>
                </p:cond>
              </p:nextCondLst>
            </p:seq>
            <p:seq concurrent="1" nextAc="seek">
              <p:cTn id="27" restart="whenNotActive" fill="hold" evtFilter="cancelBubble" nodeType="interactiveSeq">
                <p:stCondLst>
                  <p:cond evt="onClick" delay="0">
                    <p:tgtEl>
                      <p:spTgt spid="5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3.95833E-6 -1.85185E-6 L -0.52213 0.30255 " pathEditMode="relative" rAng="0" ptsTypes="AA">
                                      <p:cBhvr>
                                        <p:cTn id="31" dur="2000" fill="hold"/>
                                        <p:tgtEl>
                                          <p:spTgt spid="57"/>
                                        </p:tgtEl>
                                        <p:attrNameLst>
                                          <p:attrName>ppt_x</p:attrName>
                                          <p:attrName>ppt_y</p:attrName>
                                        </p:attrNameLst>
                                      </p:cBhvr>
                                      <p:rCtr x="-26107" y="15116"/>
                                    </p:animMotion>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6.25E-7 4.81481E-6 L -0.65925 0.50509 " pathEditMode="relative" rAng="0" ptsTypes="AA">
                                      <p:cBhvr>
                                        <p:cTn id="36" dur="2000" fill="hold"/>
                                        <p:tgtEl>
                                          <p:spTgt spid="56"/>
                                        </p:tgtEl>
                                        <p:attrNameLst>
                                          <p:attrName>ppt_x</p:attrName>
                                          <p:attrName>ppt_y</p:attrName>
                                        </p:attrNameLst>
                                      </p:cBhvr>
                                      <p:rCtr x="-32969" y="25255"/>
                                    </p:animMotion>
                                  </p:childTnLst>
                                </p:cTn>
                              </p:par>
                            </p:childTnLst>
                          </p:cTn>
                        </p:par>
                      </p:childTnLst>
                    </p:cTn>
                  </p:par>
                </p:childTnLst>
              </p:cTn>
              <p:nextCondLst>
                <p:cond evt="onClick" delay="0">
                  <p:tgtEl>
                    <p:spTgt spid="56"/>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3.125E-6 7.40741E-7 L -0.5375 0.24444 " pathEditMode="relative" rAng="0" ptsTypes="AA">
                                      <p:cBhvr>
                                        <p:cTn id="41" dur="2000" fill="hold"/>
                                        <p:tgtEl>
                                          <p:spTgt spid="51"/>
                                        </p:tgtEl>
                                        <p:attrNameLst>
                                          <p:attrName>ppt_x</p:attrName>
                                          <p:attrName>ppt_y</p:attrName>
                                        </p:attrNameLst>
                                      </p:cBhvr>
                                      <p:rCtr x="-26875" y="12222"/>
                                    </p:animMotion>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3"/>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2.70833E-6 2.96296E-6 L -0.74075 0.36065 " pathEditMode="relative" rAng="0" ptsTypes="AA">
                                      <p:cBhvr>
                                        <p:cTn id="46" dur="2000" fill="hold"/>
                                        <p:tgtEl>
                                          <p:spTgt spid="53"/>
                                        </p:tgtEl>
                                        <p:attrNameLst>
                                          <p:attrName>ppt_x</p:attrName>
                                          <p:attrName>ppt_y</p:attrName>
                                        </p:attrNameLst>
                                      </p:cBhvr>
                                      <p:rCtr x="-37044" y="18032"/>
                                    </p:animMotion>
                                  </p:childTnLst>
                                </p:cTn>
                              </p:par>
                            </p:childTnLst>
                          </p:cTn>
                        </p:par>
                      </p:childTnLst>
                    </p:cTn>
                  </p:par>
                </p:childTnLst>
              </p:cTn>
              <p:nextCondLst>
                <p:cond evt="onClick" delay="0">
                  <p:tgtEl>
                    <p:spTgt spid="5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4" y="1"/>
            <a:ext cx="12191999" cy="6857999"/>
          </a:xfrm>
          <a:prstGeom prst="rect">
            <a:avLst/>
          </a:prstGeom>
        </p:spPr>
      </p:pic>
      <p:pic>
        <p:nvPicPr>
          <p:cNvPr id="6" name="Рисунок 5" descr="628_750x0.png"/>
          <p:cNvPicPr>
            <a:picLocks noChangeAspect="1"/>
          </p:cNvPicPr>
          <p:nvPr/>
        </p:nvPicPr>
        <p:blipFill>
          <a:blip r:embed="rId3" cstate="print"/>
          <a:stretch>
            <a:fillRect/>
          </a:stretch>
        </p:blipFill>
        <p:spPr>
          <a:xfrm>
            <a:off x="220958" y="2621280"/>
            <a:ext cx="4212849" cy="3780934"/>
          </a:xfrm>
          <a:prstGeom prst="rect">
            <a:avLst/>
          </a:prstGeom>
        </p:spPr>
      </p:pic>
      <p:pic>
        <p:nvPicPr>
          <p:cNvPr id="13" name="Рисунок 12" descr="9222740.png"/>
          <p:cNvPicPr>
            <a:picLocks noChangeAspect="1"/>
          </p:cNvPicPr>
          <p:nvPr/>
        </p:nvPicPr>
        <p:blipFill>
          <a:blip r:embed="rId4" cstate="print"/>
          <a:stretch>
            <a:fillRect/>
          </a:stretch>
        </p:blipFill>
        <p:spPr>
          <a:xfrm>
            <a:off x="8483563" y="0"/>
            <a:ext cx="3536925" cy="4476990"/>
          </a:xfrm>
          <a:prstGeom prst="rect">
            <a:avLst/>
          </a:prstGeom>
        </p:spPr>
      </p:pic>
      <p:sp>
        <p:nvSpPr>
          <p:cNvPr id="35" name="TextBox 34"/>
          <p:cNvSpPr txBox="1"/>
          <p:nvPr/>
        </p:nvSpPr>
        <p:spPr>
          <a:xfrm>
            <a:off x="856545" y="4895750"/>
            <a:ext cx="2468880" cy="1446550"/>
          </a:xfrm>
          <a:prstGeom prst="rect">
            <a:avLst/>
          </a:prstGeom>
          <a:noFill/>
        </p:spPr>
        <p:txBody>
          <a:bodyPr wrap="square" rtlCol="0">
            <a:spAutoFit/>
          </a:bodyPr>
          <a:lstStyle/>
          <a:p>
            <a:pPr algn="ctr"/>
            <a:r>
              <a:rPr lang="ru-RU" sz="8800" b="1" dirty="0">
                <a:solidFill>
                  <a:srgbClr val="FFFF00"/>
                </a:solidFill>
              </a:rPr>
              <a:t>5</a:t>
            </a:r>
          </a:p>
        </p:txBody>
      </p:sp>
      <p:pic>
        <p:nvPicPr>
          <p:cNvPr id="43" name="Рисунок 42" descr="9222740.png"/>
          <p:cNvPicPr>
            <a:picLocks noChangeAspect="1"/>
          </p:cNvPicPr>
          <p:nvPr/>
        </p:nvPicPr>
        <p:blipFill>
          <a:blip r:embed="rId4" cstate="print"/>
          <a:stretch>
            <a:fillRect/>
          </a:stretch>
        </p:blipFill>
        <p:spPr>
          <a:xfrm>
            <a:off x="6699243" y="1221334"/>
            <a:ext cx="3668522" cy="4643563"/>
          </a:xfrm>
          <a:prstGeom prst="rect">
            <a:avLst/>
          </a:prstGeom>
        </p:spPr>
      </p:pic>
      <p:pic>
        <p:nvPicPr>
          <p:cNvPr id="44" name="Рисунок 43" descr="9222740.png"/>
          <p:cNvPicPr>
            <a:picLocks noChangeAspect="1"/>
          </p:cNvPicPr>
          <p:nvPr/>
        </p:nvPicPr>
        <p:blipFill>
          <a:blip r:embed="rId4" cstate="print"/>
          <a:stretch>
            <a:fillRect/>
          </a:stretch>
        </p:blipFill>
        <p:spPr>
          <a:xfrm>
            <a:off x="4295639" y="68440"/>
            <a:ext cx="3939269" cy="5022376"/>
          </a:xfrm>
          <a:prstGeom prst="rect">
            <a:avLst/>
          </a:prstGeom>
        </p:spPr>
      </p:pic>
      <p:pic>
        <p:nvPicPr>
          <p:cNvPr id="45" name="Рисунок 44"/>
          <p:cNvPicPr>
            <a:picLocks noChangeAspect="1"/>
          </p:cNvPicPr>
          <p:nvPr/>
        </p:nvPicPr>
        <p:blipFill>
          <a:blip r:embed="rId5">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6519424" y="1315139"/>
            <a:ext cx="1670037" cy="1002022"/>
          </a:xfrm>
          <a:prstGeom prst="rect">
            <a:avLst/>
          </a:prstGeom>
        </p:spPr>
      </p:pic>
      <p:pic>
        <p:nvPicPr>
          <p:cNvPr id="46" name="Рисунок 45"/>
          <p:cNvPicPr>
            <a:picLocks noChangeAspect="1"/>
          </p:cNvPicPr>
          <p:nvPr/>
        </p:nvPicPr>
        <p:blipFill>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a:stretch/>
        </p:blipFill>
        <p:spPr>
          <a:xfrm>
            <a:off x="10192886" y="911046"/>
            <a:ext cx="1564251" cy="938550"/>
          </a:xfrm>
          <a:prstGeom prst="rect">
            <a:avLst/>
          </a:prstGeom>
        </p:spPr>
      </p:pic>
      <p:pic>
        <p:nvPicPr>
          <p:cNvPr id="47" name="Рисунок 46"/>
          <p:cNvPicPr>
            <a:picLocks noChangeAspect="1"/>
          </p:cNvPicPr>
          <p:nvPr/>
        </p:nvPicPr>
        <p:blipFill>
          <a:blip r:embed="rId5">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10331364" y="2141211"/>
            <a:ext cx="1564251" cy="938550"/>
          </a:xfrm>
          <a:prstGeom prst="rect">
            <a:avLst/>
          </a:prstGeom>
        </p:spPr>
      </p:pic>
      <p:pic>
        <p:nvPicPr>
          <p:cNvPr id="50" name="Рисунок 49"/>
          <p:cNvPicPr>
            <a:picLocks noChangeAspect="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a:xfrm>
            <a:off x="9317537" y="288702"/>
            <a:ext cx="1564253" cy="938551"/>
          </a:xfrm>
          <a:prstGeom prst="rect">
            <a:avLst/>
          </a:prstGeom>
        </p:spPr>
      </p:pic>
      <p:pic>
        <p:nvPicPr>
          <p:cNvPr id="56" name="Рисунок 55"/>
          <p:cNvPicPr>
            <a:picLocks noChangeAspect="1"/>
          </p:cNvPicPr>
          <p:nvPr/>
        </p:nvPicPr>
        <p:blipFill>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a:stretch/>
        </p:blipFill>
        <p:spPr>
          <a:xfrm>
            <a:off x="6836647" y="2265222"/>
            <a:ext cx="1812271" cy="1087362"/>
          </a:xfrm>
          <a:prstGeom prst="rect">
            <a:avLst/>
          </a:prstGeom>
        </p:spPr>
      </p:pic>
      <p:pic>
        <p:nvPicPr>
          <p:cNvPr id="57" name="Рисунок 56"/>
          <p:cNvPicPr>
            <a:picLocks noChangeAspect="1"/>
          </p:cNvPicPr>
          <p:nvPr/>
        </p:nvPicPr>
        <p:blipFill>
          <a:blip r:embed="rId5">
            <a:clrChange>
              <a:clrFrom>
                <a:srgbClr val="F8F8F8"/>
              </a:clrFrom>
              <a:clrTo>
                <a:srgbClr val="F8F8F8">
                  <a:alpha val="0"/>
                </a:srgbClr>
              </a:clrTo>
            </a:clrChange>
            <a:extLst>
              <a:ext uri="{28A0092B-C50C-407E-A947-70E740481C1C}">
                <a14:useLocalDpi xmlns:a14="http://schemas.microsoft.com/office/drawing/2010/main" val="0"/>
              </a:ext>
            </a:extLst>
          </a:blip>
          <a:srcRect/>
          <a:stretch/>
        </p:blipFill>
        <p:spPr>
          <a:xfrm>
            <a:off x="7902562" y="3026787"/>
            <a:ext cx="1646541" cy="987924"/>
          </a:xfrm>
          <a:prstGeom prst="rect">
            <a:avLst/>
          </a:prstGeom>
        </p:spPr>
      </p:pic>
      <p:pic>
        <p:nvPicPr>
          <p:cNvPr id="58" name="Рисунок 57"/>
          <p:cNvPicPr>
            <a:picLocks noChangeAspect="1"/>
          </p:cNvPicPr>
          <p:nvPr/>
        </p:nvPicPr>
        <p:blipFill>
          <a:blip r:embed="rId5">
            <a:clrChange>
              <a:clrFrom>
                <a:srgbClr val="F4F4F4"/>
              </a:clrFrom>
              <a:clrTo>
                <a:srgbClr val="F4F4F4">
                  <a:alpha val="0"/>
                </a:srgbClr>
              </a:clrTo>
            </a:clrChange>
            <a:extLst>
              <a:ext uri="{28A0092B-C50C-407E-A947-70E740481C1C}">
                <a14:useLocalDpi xmlns:a14="http://schemas.microsoft.com/office/drawing/2010/main" val="0"/>
              </a:ext>
            </a:extLst>
          </a:blip>
          <a:srcRect/>
          <a:stretch/>
        </p:blipFill>
        <p:spPr>
          <a:xfrm>
            <a:off x="9037319" y="2712496"/>
            <a:ext cx="1224217" cy="734530"/>
          </a:xfrm>
          <a:prstGeom prst="rect">
            <a:avLst/>
          </a:prstGeom>
        </p:spPr>
      </p:pic>
      <p:pic>
        <p:nvPicPr>
          <p:cNvPr id="59" name="Рисунок 58"/>
          <p:cNvPicPr>
            <a:picLocks noChangeAspect="1"/>
          </p:cNvPicPr>
          <p:nvPr/>
        </p:nvPicPr>
        <p:blipFill>
          <a:blip r:embed="rId5">
            <a:clrChange>
              <a:clrFrom>
                <a:srgbClr val="F1F1F1"/>
              </a:clrFrom>
              <a:clrTo>
                <a:srgbClr val="F1F1F1">
                  <a:alpha val="0"/>
                </a:srgbClr>
              </a:clrTo>
            </a:clrChange>
            <a:extLst>
              <a:ext uri="{28A0092B-C50C-407E-A947-70E740481C1C}">
                <a14:useLocalDpi xmlns:a14="http://schemas.microsoft.com/office/drawing/2010/main" val="0"/>
              </a:ext>
            </a:extLst>
          </a:blip>
          <a:srcRect/>
          <a:stretch/>
        </p:blipFill>
        <p:spPr>
          <a:xfrm>
            <a:off x="5208506" y="1276666"/>
            <a:ext cx="1753165" cy="1051898"/>
          </a:xfrm>
          <a:prstGeom prst="rect">
            <a:avLst/>
          </a:prstGeom>
        </p:spPr>
      </p:pic>
      <p:pic>
        <p:nvPicPr>
          <p:cNvPr id="60" name="Рисунок 59"/>
          <p:cNvPicPr>
            <a:picLocks noChangeAspect="1"/>
          </p:cNvPicPr>
          <p:nvPr/>
        </p:nvPicPr>
        <p:blipFill>
          <a:blip r:embed="rId5">
            <a:clrChange>
              <a:clrFrom>
                <a:srgbClr val="F3F3F3"/>
              </a:clrFrom>
              <a:clrTo>
                <a:srgbClr val="F3F3F3">
                  <a:alpha val="0"/>
                </a:srgbClr>
              </a:clrTo>
            </a:clrChange>
            <a:extLst>
              <a:ext uri="{28A0092B-C50C-407E-A947-70E740481C1C}">
                <a14:useLocalDpi xmlns:a14="http://schemas.microsoft.com/office/drawing/2010/main" val="0"/>
              </a:ext>
            </a:extLst>
          </a:blip>
          <a:srcRect/>
          <a:stretch/>
        </p:blipFill>
        <p:spPr>
          <a:xfrm>
            <a:off x="4594235" y="2598306"/>
            <a:ext cx="1753165" cy="1051898"/>
          </a:xfrm>
          <a:prstGeom prst="rect">
            <a:avLst/>
          </a:prstGeom>
        </p:spPr>
      </p:pic>
      <p:pic>
        <p:nvPicPr>
          <p:cNvPr id="61" name="Рисунок 60"/>
          <p:cNvPicPr>
            <a:picLocks noChangeAspect="1"/>
          </p:cNvPicPr>
          <p:nvPr/>
        </p:nvPicPr>
        <p:blipFill>
          <a:blip r:embed="rId5">
            <a:clrChange>
              <a:clrFrom>
                <a:srgbClr val="F8F8F8"/>
              </a:clrFrom>
              <a:clrTo>
                <a:srgbClr val="F8F8F8">
                  <a:alpha val="0"/>
                </a:srgbClr>
              </a:clrTo>
            </a:clrChange>
            <a:extLst>
              <a:ext uri="{28A0092B-C50C-407E-A947-70E740481C1C}">
                <a14:useLocalDpi xmlns:a14="http://schemas.microsoft.com/office/drawing/2010/main" val="0"/>
              </a:ext>
            </a:extLst>
          </a:blip>
          <a:srcRect/>
          <a:stretch/>
        </p:blipFill>
        <p:spPr>
          <a:xfrm>
            <a:off x="8584193" y="1603095"/>
            <a:ext cx="1646541" cy="987924"/>
          </a:xfrm>
          <a:prstGeom prst="rect">
            <a:avLst/>
          </a:prstGeom>
        </p:spPr>
      </p:pic>
      <p:pic>
        <p:nvPicPr>
          <p:cNvPr id="62" name="Рисунок 61"/>
          <p:cNvPicPr>
            <a:picLocks noChangeAspect="1"/>
          </p:cNvPicPr>
          <p:nvPr/>
        </p:nvPicPr>
        <p:blipFill>
          <a:blip r:embed="rId5">
            <a:clrChange>
              <a:clrFrom>
                <a:srgbClr val="F3F3F3"/>
              </a:clrFrom>
              <a:clrTo>
                <a:srgbClr val="F3F3F3">
                  <a:alpha val="0"/>
                </a:srgbClr>
              </a:clrTo>
            </a:clrChange>
            <a:extLst>
              <a:ext uri="{28A0092B-C50C-407E-A947-70E740481C1C}">
                <a14:useLocalDpi xmlns:a14="http://schemas.microsoft.com/office/drawing/2010/main" val="0"/>
              </a:ext>
            </a:extLst>
          </a:blip>
          <a:srcRect/>
          <a:stretch/>
        </p:blipFill>
        <p:spPr>
          <a:xfrm>
            <a:off x="5983563" y="410210"/>
            <a:ext cx="1444093" cy="866455"/>
          </a:xfrm>
          <a:prstGeom prst="rect">
            <a:avLst/>
          </a:prstGeom>
        </p:spPr>
      </p:pic>
      <p:sp>
        <p:nvSpPr>
          <p:cNvPr id="20" name="Управляющая кнопка: домой 19">
            <a:hlinkClick r:id="rId6" action="ppaction://hlinksldjump" highlightClick="1">
              <a:snd r:embed="rId7" name="click.wav"/>
            </a:hlinkClick>
          </p:cNvPr>
          <p:cNvSpPr/>
          <p:nvPr/>
        </p:nvSpPr>
        <p:spPr>
          <a:xfrm>
            <a:off x="10926840" y="5631547"/>
            <a:ext cx="1093648" cy="1058094"/>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1" name="Прямоугольник 20"/>
          <p:cNvSpPr/>
          <p:nvPr/>
        </p:nvSpPr>
        <p:spPr>
          <a:xfrm>
            <a:off x="4244520" y="6171032"/>
            <a:ext cx="6834959" cy="646331"/>
          </a:xfrm>
          <a:prstGeom prst="rect">
            <a:avLst/>
          </a:prstGeom>
        </p:spPr>
        <p:txBody>
          <a:bodyPr wrap="square">
            <a:spAutoFit/>
          </a:bodyPr>
          <a:lstStyle/>
          <a:p>
            <a:r>
              <a:rPr lang="tt-RU" b="1" dirty="0">
                <a:ln w="10541" cmpd="sng">
                  <a:solidFill>
                    <a:schemeClr val="accent1">
                      <a:shade val="88000"/>
                      <a:satMod val="110000"/>
                    </a:schemeClr>
                  </a:solidFill>
                  <a:prstDash val="solid"/>
                </a:ln>
              </a:rPr>
              <a:t>“Кәрзиндә нинди сан күрсәтелгән, шул күләмдә алма җый”</a:t>
            </a:r>
          </a:p>
          <a:p>
            <a:r>
              <a:rPr lang="tt-RU" b="1" dirty="0">
                <a:ln w="10541" cmpd="sng">
                  <a:solidFill>
                    <a:schemeClr val="accent1">
                      <a:shade val="88000"/>
                      <a:satMod val="110000"/>
                    </a:schemeClr>
                  </a:solidFill>
                  <a:prstDash val="solid"/>
                </a:ln>
              </a:rPr>
              <a:t>“Какая цифра нарисована на корзине, набери столько же яблок”</a:t>
            </a:r>
            <a:endParaRPr lang="ru-RU" b="1" dirty="0">
              <a:ln w="10541" cmpd="sng">
                <a:solidFill>
                  <a:schemeClr val="accent1">
                    <a:shade val="88000"/>
                    <a:satMod val="110000"/>
                  </a:schemeClr>
                </a:solidFill>
                <a:prstDash val="solid"/>
              </a:ln>
            </a:endParaRPr>
          </a:p>
        </p:txBody>
      </p:sp>
    </p:spTree>
    <p:extLst>
      <p:ext uri="{BB962C8B-B14F-4D97-AF65-F5344CB8AC3E}">
        <p14:creationId xmlns:p14="http://schemas.microsoft.com/office/powerpoint/2010/main" val="291251664"/>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4.44444E-6 L -0.34557 0.19189 " pathEditMode="relative" rAng="0" ptsTypes="AA">
                                      <p:cBhvr>
                                        <p:cTn id="6" dur="2000" fill="hold"/>
                                        <p:tgtEl>
                                          <p:spTgt spid="60"/>
                                        </p:tgtEl>
                                        <p:attrNameLst>
                                          <p:attrName>ppt_x</p:attrName>
                                          <p:attrName>ppt_y</p:attrName>
                                        </p:attrNameLst>
                                      </p:cBhvr>
                                      <p:rCtr x="-17279" y="9583"/>
                                    </p:animMotion>
                                  </p:childTnLst>
                                </p:cTn>
                              </p:par>
                            </p:childTnLst>
                          </p:cTn>
                        </p:par>
                      </p:childTnLst>
                    </p:cTn>
                  </p:par>
                </p:childTnLst>
              </p:cTn>
              <p:nextCondLst>
                <p:cond evt="onClick" delay="0">
                  <p:tgtEl>
                    <p:spTgt spid="60"/>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45833E-6 -1.48148E-6 L -0.34948 0.39005 " pathEditMode="relative" rAng="0" ptsTypes="AA">
                                      <p:cBhvr>
                                        <p:cTn id="11" dur="2000" fill="hold"/>
                                        <p:tgtEl>
                                          <p:spTgt spid="59"/>
                                        </p:tgtEl>
                                        <p:attrNameLst>
                                          <p:attrName>ppt_x</p:attrName>
                                          <p:attrName>ppt_y</p:attrName>
                                        </p:attrNameLst>
                                      </p:cBhvr>
                                      <p:rCtr x="-17474" y="19491"/>
                                    </p:animMotion>
                                  </p:childTnLst>
                                </p:cTn>
                              </p:par>
                            </p:childTnLst>
                          </p:cTn>
                        </p:par>
                      </p:childTnLst>
                    </p:cTn>
                  </p:par>
                </p:childTnLst>
              </p:cTn>
              <p:nextCondLst>
                <p:cond evt="onClick" delay="0">
                  <p:tgtEl>
                    <p:spTgt spid="59"/>
                  </p:tgtEl>
                </p:cond>
              </p:nextCondLst>
            </p:seq>
            <p:seq concurrent="1" nextAc="seek">
              <p:cTn id="12" restart="whenNotActive" fill="hold" evtFilter="cancelBubble" nodeType="interactiveSeq">
                <p:stCondLst>
                  <p:cond evt="onClick" delay="0">
                    <p:tgtEl>
                      <p:spTgt spid="6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3.33333E-6 L -0.36081 0.55139 " pathEditMode="relative" rAng="0" ptsTypes="AA">
                                      <p:cBhvr>
                                        <p:cTn id="16" dur="2000" fill="hold"/>
                                        <p:tgtEl>
                                          <p:spTgt spid="62"/>
                                        </p:tgtEl>
                                        <p:attrNameLst>
                                          <p:attrName>ppt_x</p:attrName>
                                          <p:attrName>ppt_y</p:attrName>
                                        </p:attrNameLst>
                                      </p:cBhvr>
                                      <p:rCtr x="-18047" y="27569"/>
                                    </p:animMotion>
                                  </p:childTnLst>
                                </p:cTn>
                              </p:par>
                            </p:childTnLst>
                          </p:cTn>
                        </p:par>
                      </p:childTnLst>
                    </p:cTn>
                  </p:par>
                </p:childTnLst>
              </p:cTn>
              <p:nextCondLst>
                <p:cond evt="onClick" delay="0">
                  <p:tgtEl>
                    <p:spTgt spid="62"/>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79167E-6 -4.81481E-6 L -0.36485 0.38264 " pathEditMode="relative" rAng="0" ptsTypes="AA">
                                      <p:cBhvr>
                                        <p:cTn id="21" dur="2000" fill="hold"/>
                                        <p:tgtEl>
                                          <p:spTgt spid="45"/>
                                        </p:tgtEl>
                                        <p:attrNameLst>
                                          <p:attrName>ppt_x</p:attrName>
                                          <p:attrName>ppt_y</p:attrName>
                                        </p:attrNameLst>
                                      </p:cBhvr>
                                      <p:rCtr x="-18242" y="19120"/>
                                    </p:animMotion>
                                  </p:childTnLst>
                                </p:cTn>
                              </p:par>
                            </p:childTnLst>
                          </p:cTn>
                        </p:par>
                      </p:childTnLst>
                    </p:cTn>
                  </p:par>
                </p:childTnLst>
              </p:cTn>
              <p:nextCondLst>
                <p:cond evt="onClick" delay="0">
                  <p:tgtEl>
                    <p:spTgt spid="45"/>
                  </p:tgtEl>
                </p:cond>
              </p:nextCondLst>
            </p:seq>
            <p:seq concurrent="1" nextAc="seek">
              <p:cTn id="22" restart="whenNotActive" fill="hold" evtFilter="cancelBubble" nodeType="interactiveSeq">
                <p:stCondLst>
                  <p:cond evt="onClick" delay="0">
                    <p:tgtEl>
                      <p:spTgt spid="5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95833E-6 -7.40741E-7 L -0.42748 0.22662 " pathEditMode="relative" rAng="0" ptsTypes="AA">
                                      <p:cBhvr>
                                        <p:cTn id="26" dur="2000" fill="hold"/>
                                        <p:tgtEl>
                                          <p:spTgt spid="56"/>
                                        </p:tgtEl>
                                        <p:attrNameLst>
                                          <p:attrName>ppt_x</p:attrName>
                                          <p:attrName>ppt_y</p:attrName>
                                        </p:attrNameLst>
                                      </p:cBhvr>
                                      <p:rCtr x="-21380" y="11319"/>
                                    </p:animMotion>
                                  </p:childTnLst>
                                </p:cTn>
                              </p:par>
                            </p:childTnLst>
                          </p:cTn>
                        </p:par>
                      </p:childTnLst>
                    </p:cTn>
                  </p:par>
                </p:childTnLst>
              </p:cTn>
              <p:nextCondLst>
                <p:cond evt="onClick" delay="0">
                  <p:tgtEl>
                    <p:spTgt spid="56"/>
                  </p:tgtEl>
                </p:cond>
              </p:nextCondLst>
            </p:seq>
            <p:seq concurrent="1" nextAc="seek">
              <p:cTn id="27" restart="whenNotActive" fill="hold" evtFilter="cancelBubble" nodeType="interactiveSeq">
                <p:stCondLst>
                  <p:cond evt="onClick" delay="0">
                    <p:tgtEl>
                      <p:spTgt spid="5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5E-6 4.07407E-6 L -0.46381 0.13935 " pathEditMode="relative" rAng="0" ptsTypes="AA">
                                      <p:cBhvr>
                                        <p:cTn id="31" dur="2000" fill="hold"/>
                                        <p:tgtEl>
                                          <p:spTgt spid="57"/>
                                        </p:tgtEl>
                                        <p:attrNameLst>
                                          <p:attrName>ppt_x</p:attrName>
                                          <p:attrName>ppt_y</p:attrName>
                                        </p:attrNameLst>
                                      </p:cBhvr>
                                      <p:rCtr x="-23190" y="6968"/>
                                    </p:animMotion>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61"/>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4.58333E-6 2.96296E-6 L -0.51875 0.34444 " pathEditMode="relative" rAng="0" ptsTypes="AA">
                                      <p:cBhvr>
                                        <p:cTn id="36" dur="2000" fill="hold"/>
                                        <p:tgtEl>
                                          <p:spTgt spid="61"/>
                                        </p:tgtEl>
                                        <p:attrNameLst>
                                          <p:attrName>ppt_x</p:attrName>
                                          <p:attrName>ppt_y</p:attrName>
                                        </p:attrNameLst>
                                      </p:cBhvr>
                                      <p:rCtr x="-25938" y="17222"/>
                                    </p:animMotion>
                                  </p:childTnLst>
                                </p:cTn>
                              </p:par>
                            </p:childTnLst>
                          </p:cTn>
                        </p:par>
                      </p:childTnLst>
                    </p:cTn>
                  </p:par>
                </p:childTnLst>
              </p:cTn>
              <p:nextCondLst>
                <p:cond evt="onClick" delay="0">
                  <p:tgtEl>
                    <p:spTgt spid="61"/>
                  </p:tgtEl>
                </p:cond>
              </p:nextCondLst>
            </p:seq>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3.75E-6 -4.07407E-6 L -0.7211 0.21297 " pathEditMode="relative" rAng="0" ptsTypes="AA">
                                      <p:cBhvr>
                                        <p:cTn id="41" dur="2000" fill="hold"/>
                                        <p:tgtEl>
                                          <p:spTgt spid="58"/>
                                        </p:tgtEl>
                                        <p:attrNameLst>
                                          <p:attrName>ppt_x</p:attrName>
                                          <p:attrName>ppt_y</p:attrName>
                                        </p:attrNameLst>
                                      </p:cBhvr>
                                      <p:rCtr x="-36055" y="10648"/>
                                    </p:animMotion>
                                  </p:childTnLst>
                                </p:cTn>
                              </p:par>
                            </p:childTnLst>
                          </p:cTn>
                        </p:par>
                      </p:childTnLst>
                    </p:cTn>
                  </p:par>
                </p:childTnLst>
              </p:cTn>
              <p:nextCondLst>
                <p:cond evt="onClick" delay="0">
                  <p:tgtEl>
                    <p:spTgt spid="58"/>
                  </p:tgtEl>
                </p:cond>
              </p:nextCondLst>
            </p:seq>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4.58333E-6 3.33333E-6 L -0.53243 0.54236 " pathEditMode="relative" rAng="0" ptsTypes="AA">
                                      <p:cBhvr>
                                        <p:cTn id="46" dur="2000" fill="hold"/>
                                        <p:tgtEl>
                                          <p:spTgt spid="50"/>
                                        </p:tgtEl>
                                        <p:attrNameLst>
                                          <p:attrName>ppt_x</p:attrName>
                                          <p:attrName>ppt_y</p:attrName>
                                        </p:attrNameLst>
                                      </p:cBhvr>
                                      <p:rCtr x="-26628" y="27106"/>
                                    </p:animMotion>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2.08333E-7 2.59259E-6 L -0.7625 0.46528 " pathEditMode="relative" rAng="0" ptsTypes="AA">
                                      <p:cBhvr>
                                        <p:cTn id="51" dur="2000" fill="hold"/>
                                        <p:tgtEl>
                                          <p:spTgt spid="46"/>
                                        </p:tgtEl>
                                        <p:attrNameLst>
                                          <p:attrName>ppt_x</p:attrName>
                                          <p:attrName>ppt_y</p:attrName>
                                        </p:attrNameLst>
                                      </p:cBhvr>
                                      <p:rCtr x="-38125" y="23264"/>
                                    </p:animMotion>
                                  </p:childTnLst>
                                </p:cTn>
                              </p:par>
                            </p:childTnLst>
                          </p:cTn>
                        </p:par>
                      </p:childTnLst>
                    </p:cTn>
                  </p:par>
                </p:childTnLst>
              </p:cTn>
              <p:nextCondLst>
                <p:cond evt="onClick" delay="0">
                  <p:tgtEl>
                    <p:spTgt spid="46"/>
                  </p:tgtEl>
                </p:cond>
              </p:nextCondLst>
            </p:seq>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1.66667E-6 4.44444E-6 L -0.67409 0.28865 " pathEditMode="relative" rAng="0" ptsTypes="AA">
                                      <p:cBhvr>
                                        <p:cTn id="56" dur="2000" fill="hold"/>
                                        <p:tgtEl>
                                          <p:spTgt spid="47"/>
                                        </p:tgtEl>
                                        <p:attrNameLst>
                                          <p:attrName>ppt_x</p:attrName>
                                          <p:attrName>ppt_y</p:attrName>
                                        </p:attrNameLst>
                                      </p:cBhvr>
                                      <p:rCtr x="-33711" y="14421"/>
                                    </p:animMotion>
                                  </p:childTnLst>
                                </p:cTn>
                              </p:par>
                            </p:childTnLst>
                          </p:cTn>
                        </p:par>
                      </p:childTnLst>
                    </p:cTn>
                  </p:par>
                </p:childTnLst>
              </p:cTn>
              <p:nextCondLst>
                <p:cond evt="onClick" delay="0">
                  <p:tgtEl>
                    <p:spTgt spid="4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3" name="Рисунок 2" descr="628_750x0.png"/>
          <p:cNvPicPr>
            <a:picLocks noChangeAspect="1"/>
          </p:cNvPicPr>
          <p:nvPr/>
        </p:nvPicPr>
        <p:blipFill>
          <a:blip r:embed="rId3" cstate="print"/>
          <a:stretch>
            <a:fillRect/>
          </a:stretch>
        </p:blipFill>
        <p:spPr>
          <a:xfrm>
            <a:off x="121845" y="2871380"/>
            <a:ext cx="4371778" cy="3642359"/>
          </a:xfrm>
          <a:prstGeom prst="rect">
            <a:avLst/>
          </a:prstGeom>
        </p:spPr>
      </p:pic>
      <p:pic>
        <p:nvPicPr>
          <p:cNvPr id="12" name="Рисунок 11" descr="876920_102307976000_2.jpg"/>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0" b="99392" l="7500" r="96250"/>
                    </a14:imgEffect>
                  </a14:imgLayer>
                </a14:imgProps>
              </a:ext>
            </a:extLst>
          </a:blip>
          <a:stretch>
            <a:fillRect/>
          </a:stretch>
        </p:blipFill>
        <p:spPr>
          <a:xfrm>
            <a:off x="5944439" y="0"/>
            <a:ext cx="4135512" cy="4249238"/>
          </a:xfrm>
          <a:prstGeom prst="rect">
            <a:avLst/>
          </a:prstGeom>
        </p:spPr>
      </p:pic>
      <p:pic>
        <p:nvPicPr>
          <p:cNvPr id="31" name="Рисунок 30" descr="474178403.jpg"/>
          <p:cNvPicPr>
            <a:picLocks noChangeAspect="1"/>
          </p:cNvPicPr>
          <p:nvPr/>
        </p:nvPicPr>
        <p:blipFill>
          <a:blip r:embed="rId6" cstate="print">
            <a:clrChange>
              <a:clrFrom>
                <a:srgbClr val="FFFFFF"/>
              </a:clrFrom>
              <a:clrTo>
                <a:srgbClr val="FFFFFF">
                  <a:alpha val="0"/>
                </a:srgbClr>
              </a:clrTo>
            </a:clrChange>
          </a:blip>
          <a:stretch>
            <a:fillRect/>
          </a:stretch>
        </p:blipFill>
        <p:spPr>
          <a:xfrm>
            <a:off x="6820613" y="1145296"/>
            <a:ext cx="690336" cy="690336"/>
          </a:xfrm>
          <a:prstGeom prst="rect">
            <a:avLst/>
          </a:prstGeom>
        </p:spPr>
      </p:pic>
      <p:pic>
        <p:nvPicPr>
          <p:cNvPr id="43" name="Рисунок 42" descr="876920_102307976000_2.jpg"/>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22" b="99757" l="6500" r="95375"/>
                    </a14:imgEffect>
                  </a14:imgLayer>
                </a14:imgProps>
              </a:ext>
            </a:extLst>
          </a:blip>
          <a:stretch>
            <a:fillRect/>
          </a:stretch>
        </p:blipFill>
        <p:spPr>
          <a:xfrm>
            <a:off x="7776078" y="252774"/>
            <a:ext cx="4135512" cy="4249238"/>
          </a:xfrm>
          <a:prstGeom prst="rect">
            <a:avLst/>
          </a:prstGeom>
        </p:spPr>
      </p:pic>
      <p:pic>
        <p:nvPicPr>
          <p:cNvPr id="44" name="Рисунок 43" descr="876920_102307976000_2.jpg"/>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08" b="100000" l="5125" r="94625"/>
                    </a14:imgEffect>
                  </a14:imgLayer>
                </a14:imgProps>
              </a:ext>
            </a:extLst>
          </a:blip>
          <a:stretch>
            <a:fillRect/>
          </a:stretch>
        </p:blipFill>
        <p:spPr>
          <a:xfrm>
            <a:off x="3295518" y="0"/>
            <a:ext cx="4135512" cy="4249238"/>
          </a:xfrm>
          <a:prstGeom prst="rect">
            <a:avLst/>
          </a:prstGeom>
        </p:spPr>
      </p:pic>
      <p:pic>
        <p:nvPicPr>
          <p:cNvPr id="46" name="Рисунок 45" descr="876920_102307976000_2.jpg"/>
          <p:cNvPicPr>
            <a:picLocks noChangeAspect="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65" b="99392" l="5250" r="96000"/>
                    </a14:imgEffect>
                  </a14:imgLayer>
                </a14:imgProps>
              </a:ext>
            </a:extLst>
          </a:blip>
          <a:stretch>
            <a:fillRect/>
          </a:stretch>
        </p:blipFill>
        <p:spPr>
          <a:xfrm>
            <a:off x="5339855" y="1193300"/>
            <a:ext cx="4135512" cy="4249238"/>
          </a:xfrm>
          <a:prstGeom prst="rect">
            <a:avLst/>
          </a:prstGeom>
        </p:spPr>
      </p:pic>
      <p:pic>
        <p:nvPicPr>
          <p:cNvPr id="47" name="Рисунок 46" descr="474178403.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7044690" y="182880"/>
            <a:ext cx="883920" cy="883920"/>
          </a:xfrm>
          <a:prstGeom prst="rect">
            <a:avLst/>
          </a:prstGeom>
        </p:spPr>
      </p:pic>
      <p:pic>
        <p:nvPicPr>
          <p:cNvPr id="50" name="Рисунок 49" descr="474178403.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5745480" y="941070"/>
            <a:ext cx="826770" cy="826770"/>
          </a:xfrm>
          <a:prstGeom prst="rect">
            <a:avLst/>
          </a:prstGeom>
        </p:spPr>
      </p:pic>
      <p:pic>
        <p:nvPicPr>
          <p:cNvPr id="51" name="Рисунок 50" descr="474178403.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8275320" y="2815590"/>
            <a:ext cx="1055370" cy="1055370"/>
          </a:xfrm>
          <a:prstGeom prst="rect">
            <a:avLst/>
          </a:prstGeom>
        </p:spPr>
      </p:pic>
      <p:pic>
        <p:nvPicPr>
          <p:cNvPr id="52" name="Рисунок 51" descr="474178403.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6370320" y="2327910"/>
            <a:ext cx="842010" cy="842010"/>
          </a:xfrm>
          <a:prstGeom prst="rect">
            <a:avLst/>
          </a:prstGeom>
        </p:spPr>
      </p:pic>
      <p:pic>
        <p:nvPicPr>
          <p:cNvPr id="53" name="Рисунок 52" descr="474178403.jpg"/>
          <p:cNvPicPr>
            <a:picLocks noChangeAspect="1"/>
          </p:cNvPicPr>
          <p:nvPr/>
        </p:nvPicPr>
        <p:blipFill>
          <a:blip r:embed="rId14" cstate="print">
            <a:clrChange>
              <a:clrFrom>
                <a:srgbClr val="FFFFFF"/>
              </a:clrFrom>
              <a:clrTo>
                <a:srgbClr val="FFFFFF">
                  <a:alpha val="0"/>
                </a:srgbClr>
              </a:clrTo>
            </a:clrChange>
          </a:blip>
          <a:stretch>
            <a:fillRect/>
          </a:stretch>
        </p:blipFill>
        <p:spPr>
          <a:xfrm>
            <a:off x="10226040" y="1901190"/>
            <a:ext cx="887730" cy="887730"/>
          </a:xfrm>
          <a:prstGeom prst="rect">
            <a:avLst/>
          </a:prstGeom>
        </p:spPr>
      </p:pic>
      <p:pic>
        <p:nvPicPr>
          <p:cNvPr id="54" name="Рисунок 53" descr="474178403.jpg"/>
          <p:cNvPicPr>
            <a:picLocks noChangeAspect="1"/>
          </p:cNvPicPr>
          <p:nvPr/>
        </p:nvPicPr>
        <p:blipFill>
          <a:blip r:embed="rId15" cstate="print">
            <a:clrChange>
              <a:clrFrom>
                <a:srgbClr val="FFFFFF"/>
              </a:clrFrom>
              <a:clrTo>
                <a:srgbClr val="FFFFFF">
                  <a:alpha val="0"/>
                </a:srgbClr>
              </a:clrTo>
            </a:clrChange>
          </a:blip>
          <a:stretch>
            <a:fillRect/>
          </a:stretch>
        </p:blipFill>
        <p:spPr>
          <a:xfrm>
            <a:off x="3901440" y="1962150"/>
            <a:ext cx="857250" cy="857250"/>
          </a:xfrm>
          <a:prstGeom prst="rect">
            <a:avLst/>
          </a:prstGeom>
        </p:spPr>
      </p:pic>
      <p:pic>
        <p:nvPicPr>
          <p:cNvPr id="55" name="Рисунок 54" descr="474178403.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4389120" y="422910"/>
            <a:ext cx="872490" cy="872490"/>
          </a:xfrm>
          <a:prstGeom prst="rect">
            <a:avLst/>
          </a:prstGeom>
        </p:spPr>
      </p:pic>
      <p:pic>
        <p:nvPicPr>
          <p:cNvPr id="56" name="Рисунок 55" descr="474178403.jpg"/>
          <p:cNvPicPr>
            <a:picLocks noChangeAspect="1"/>
          </p:cNvPicPr>
          <p:nvPr/>
        </p:nvPicPr>
        <p:blipFill>
          <a:blip r:embed="rId17" cstate="print">
            <a:clrChange>
              <a:clrFrom>
                <a:srgbClr val="FFFFFF"/>
              </a:clrFrom>
              <a:clrTo>
                <a:srgbClr val="FFFFFF">
                  <a:alpha val="0"/>
                </a:srgbClr>
              </a:clrTo>
            </a:clrChange>
          </a:blip>
          <a:stretch>
            <a:fillRect/>
          </a:stretch>
        </p:blipFill>
        <p:spPr>
          <a:xfrm>
            <a:off x="8839200" y="956310"/>
            <a:ext cx="811530" cy="811530"/>
          </a:xfrm>
          <a:prstGeom prst="rect">
            <a:avLst/>
          </a:prstGeom>
        </p:spPr>
      </p:pic>
      <p:pic>
        <p:nvPicPr>
          <p:cNvPr id="57" name="Рисунок 56" descr="474178403.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7498080" y="1992630"/>
            <a:ext cx="1055370" cy="1055370"/>
          </a:xfrm>
          <a:prstGeom prst="rect">
            <a:avLst/>
          </a:prstGeom>
        </p:spPr>
      </p:pic>
      <p:sp>
        <p:nvSpPr>
          <p:cNvPr id="58" name="TextBox 57"/>
          <p:cNvSpPr txBox="1"/>
          <p:nvPr/>
        </p:nvSpPr>
        <p:spPr>
          <a:xfrm>
            <a:off x="1283970" y="5049522"/>
            <a:ext cx="1844040" cy="1446550"/>
          </a:xfrm>
          <a:prstGeom prst="rect">
            <a:avLst/>
          </a:prstGeom>
          <a:noFill/>
        </p:spPr>
        <p:txBody>
          <a:bodyPr wrap="square" rtlCol="0">
            <a:spAutoFit/>
          </a:bodyPr>
          <a:lstStyle/>
          <a:p>
            <a:pPr algn="ctr"/>
            <a:r>
              <a:rPr lang="ru-RU" sz="8800" b="1" dirty="0">
                <a:solidFill>
                  <a:srgbClr val="FFFF00"/>
                </a:solidFill>
              </a:rPr>
              <a:t>8</a:t>
            </a:r>
          </a:p>
        </p:txBody>
      </p:sp>
      <p:sp>
        <p:nvSpPr>
          <p:cNvPr id="21" name="Управляющая кнопка: домой 20">
            <a:hlinkClick r:id="rId18" action="ppaction://hlinksldjump" highlightClick="1">
              <a:snd r:embed="rId19" name="click.wav"/>
            </a:hlinkClick>
          </p:cNvPr>
          <p:cNvSpPr/>
          <p:nvPr/>
        </p:nvSpPr>
        <p:spPr>
          <a:xfrm>
            <a:off x="11113770" y="5691574"/>
            <a:ext cx="990600" cy="960120"/>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2" name="Прямоугольник 21"/>
          <p:cNvSpPr/>
          <p:nvPr/>
        </p:nvSpPr>
        <p:spPr>
          <a:xfrm>
            <a:off x="4330065" y="5647308"/>
            <a:ext cx="6595579" cy="646331"/>
          </a:xfrm>
          <a:prstGeom prst="rect">
            <a:avLst/>
          </a:prstGeom>
        </p:spPr>
        <p:txBody>
          <a:bodyPr wrap="square">
            <a:spAutoFit/>
          </a:bodyPr>
          <a:lstStyle/>
          <a:p>
            <a:r>
              <a:rPr lang="tt-RU" b="1" dirty="0">
                <a:ln w="10541" cmpd="sng">
                  <a:solidFill>
                    <a:schemeClr val="accent1">
                      <a:shade val="88000"/>
                      <a:satMod val="110000"/>
                    </a:schemeClr>
                  </a:solidFill>
                  <a:prstDash val="solid"/>
                </a:ln>
              </a:rPr>
              <a:t>“Кәрзиндә нинди сан күрсәтелгән, шул күләмдә груша җый”</a:t>
            </a:r>
          </a:p>
          <a:p>
            <a:r>
              <a:rPr lang="tt-RU" b="1" dirty="0">
                <a:ln w="10541" cmpd="sng">
                  <a:solidFill>
                    <a:schemeClr val="accent1">
                      <a:shade val="88000"/>
                      <a:satMod val="110000"/>
                    </a:schemeClr>
                  </a:solidFill>
                  <a:prstDash val="solid"/>
                </a:ln>
              </a:rPr>
              <a:t>“Какая цифра нарисована на корзине, набери столько же груш”</a:t>
            </a:r>
            <a:endParaRPr lang="ru-RU" b="1" dirty="0">
              <a:ln w="10541" cmpd="sng">
                <a:solidFill>
                  <a:schemeClr val="accent1">
                    <a:shade val="88000"/>
                    <a:satMod val="110000"/>
                  </a:schemeClr>
                </a:solidFill>
                <a:prstDash val="solid"/>
              </a:ln>
            </a:endParaRPr>
          </a:p>
        </p:txBody>
      </p:sp>
    </p:spTree>
    <p:extLst>
      <p:ext uri="{BB962C8B-B14F-4D97-AF65-F5344CB8AC3E}">
        <p14:creationId xmlns:p14="http://schemas.microsoft.com/office/powerpoint/2010/main" val="1327898301"/>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7 -3.7037E-6 L -0.22995 0.39329 " pathEditMode="relative" ptsTypes="AA">
                                      <p:cBhvr>
                                        <p:cTn id="6" dur="2000" fill="hold"/>
                                        <p:tgtEl>
                                          <p:spTgt spid="54"/>
                                        </p:tgtEl>
                                        <p:attrNameLst>
                                          <p:attrName>ppt_x</p:attrName>
                                          <p:attrName>ppt_y</p:attrName>
                                        </p:attrNameLst>
                                      </p:cBhvr>
                                    </p:animMotion>
                                  </p:childTnLst>
                                </p:cTn>
                              </p:par>
                            </p:childTnLst>
                          </p:cTn>
                        </p:par>
                      </p:childTnLst>
                    </p:cTn>
                  </p:par>
                </p:childTnLst>
              </p:cTn>
              <p:nextCondLst>
                <p:cond evt="onClick" delay="0">
                  <p:tgtEl>
                    <p:spTgt spid="54"/>
                  </p:tgtEl>
                </p:cond>
              </p:nextCondLst>
            </p:seq>
            <p:seq concurrent="1" nextAc="seek">
              <p:cTn id="7" restart="whenNotActive" fill="hold" evtFilter="cancelBubble" nodeType="interactiveSeq">
                <p:stCondLst>
                  <p:cond evt="onClick" delay="0">
                    <p:tgtEl>
                      <p:spTgt spid="55"/>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8.33333E-7 2.22222E-6 L -0.225 0.6243 " pathEditMode="relative" ptsTypes="AA">
                                      <p:cBhvr>
                                        <p:cTn id="11" dur="2000" fill="hold"/>
                                        <p:tgtEl>
                                          <p:spTgt spid="55"/>
                                        </p:tgtEl>
                                        <p:attrNameLst>
                                          <p:attrName>ppt_x</p:attrName>
                                          <p:attrName>ppt_y</p:attrName>
                                        </p:attrNameLst>
                                      </p:cBhvr>
                                    </p:animMotion>
                                  </p:childTnLst>
                                </p:cTn>
                              </p:par>
                            </p:childTnLst>
                          </p:cTn>
                        </p:par>
                      </p:childTnLst>
                    </p:cTn>
                  </p:par>
                </p:childTnLst>
              </p:cTn>
              <p:nextCondLst>
                <p:cond evt="onClick" delay="0">
                  <p:tgtEl>
                    <p:spTgt spid="55"/>
                  </p:tgtEl>
                </p:cond>
              </p:nextCondLst>
            </p:seq>
            <p:seq concurrent="1" nextAc="seek">
              <p:cTn id="12" restart="whenNotActive" fill="hold" evtFilter="cancelBubble" nodeType="interactiveSeq">
                <p:stCondLst>
                  <p:cond evt="onClick" delay="0">
                    <p:tgtEl>
                      <p:spTgt spid="50"/>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6.2963E-6 L -0.27631 0.54445 " pathEditMode="relative" ptsTypes="AA">
                                      <p:cBhvr>
                                        <p:cTn id="16" dur="2000" fill="hold"/>
                                        <p:tgtEl>
                                          <p:spTgt spid="50"/>
                                        </p:tgtEl>
                                        <p:attrNameLst>
                                          <p:attrName>ppt_x</p:attrName>
                                          <p:attrName>ppt_y</p:attrName>
                                        </p:attrNameLst>
                                      </p:cBhvr>
                                    </p:animMotion>
                                  </p:childTnLst>
                                </p:cTn>
                              </p:par>
                            </p:childTnLst>
                          </p:cTn>
                        </p:par>
                      </p:childTnLst>
                    </p:cTn>
                  </p:par>
                </p:childTnLst>
              </p:cTn>
              <p:nextCondLst>
                <p:cond evt="onClick" delay="0">
                  <p:tgtEl>
                    <p:spTgt spid="50"/>
                  </p:tgtEl>
                </p:cond>
              </p:nextCondLst>
            </p:seq>
            <p:seq concurrent="1" nextAc="seek">
              <p:cTn id="17" restart="whenNotActive" fill="hold" evtFilter="cancelBubble" nodeType="interactiveSeq">
                <p:stCondLst>
                  <p:cond evt="onClick" delay="0">
                    <p:tgtEl>
                      <p:spTgt spid="47"/>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16667E-7 4.81481E-6 L -0.34258 0.64444 " pathEditMode="relative" ptsTypes="AA">
                                      <p:cBhvr>
                                        <p:cTn id="21" dur="2000" fill="hold"/>
                                        <p:tgtEl>
                                          <p:spTgt spid="47"/>
                                        </p:tgtEl>
                                        <p:attrNameLst>
                                          <p:attrName>ppt_x</p:attrName>
                                          <p:attrName>ppt_y</p:attrName>
                                        </p:attrNameLst>
                                      </p:cBhvr>
                                    </p:animMotion>
                                  </p:child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52"/>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25E-6 1.11111E-6 L -0.25247 0.31111 " pathEditMode="relative" ptsTypes="AA">
                                      <p:cBhvr>
                                        <p:cTn id="26" dur="2000" fill="hold"/>
                                        <p:tgtEl>
                                          <p:spTgt spid="52"/>
                                        </p:tgtEl>
                                        <p:attrNameLst>
                                          <p:attrName>ppt_x</p:attrName>
                                          <p:attrName>ppt_y</p:attrName>
                                        </p:attrNameLst>
                                      </p:cBhvr>
                                    </p:animMotion>
                                  </p:childTnLst>
                                </p:cTn>
                              </p:par>
                            </p:childTnLst>
                          </p:cTn>
                        </p:par>
                      </p:childTnLst>
                    </p:cTn>
                  </p:par>
                </p:childTnLst>
              </p:cTn>
              <p:nextCondLst>
                <p:cond evt="onClick" delay="0">
                  <p:tgtEl>
                    <p:spTgt spid="52"/>
                  </p:tgtEl>
                </p:cond>
              </p:nextCondLst>
            </p:seq>
            <p:seq concurrent="1" nextAc="seek">
              <p:cTn id="27" restart="whenNotActive" fill="hold" evtFilter="cancelBubble" nodeType="interactiveSeq">
                <p:stCondLst>
                  <p:cond evt="onClick" delay="0">
                    <p:tgtEl>
                      <p:spTgt spid="5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8.33333E-7 5.92593E-6 L -0.34375 0.35788 " pathEditMode="relative" ptsTypes="AA">
                                      <p:cBhvr>
                                        <p:cTn id="31" dur="2000" fill="hold"/>
                                        <p:tgtEl>
                                          <p:spTgt spid="57"/>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1.04167E-6 -2.96296E-6 L -0.69505 0.52431 " pathEditMode="relative" ptsTypes="AA">
                                      <p:cBhvr>
                                        <p:cTn id="36" dur="2000" fill="hold"/>
                                        <p:tgtEl>
                                          <p:spTgt spid="56"/>
                                        </p:tgtEl>
                                        <p:attrNameLst>
                                          <p:attrName>ppt_x</p:attrName>
                                          <p:attrName>ppt_y</p:attrName>
                                        </p:attrNameLst>
                                      </p:cBhvr>
                                    </p:animMotion>
                                  </p:childTnLst>
                                </p:cTn>
                              </p:par>
                            </p:childTnLst>
                          </p:cTn>
                        </p:par>
                      </p:childTnLst>
                    </p:cTn>
                  </p:par>
                </p:childTnLst>
              </p:cTn>
              <p:nextCondLst>
                <p:cond evt="onClick" delay="0">
                  <p:tgtEl>
                    <p:spTgt spid="56"/>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4.79167E-6 2.59259E-6 L -0.5375 0.24444 " pathEditMode="relative" ptsTypes="AA">
                                      <p:cBhvr>
                                        <p:cTn id="41" dur="2000" fill="hold"/>
                                        <p:tgtEl>
                                          <p:spTgt spid="51"/>
                                        </p:tgtEl>
                                        <p:attrNameLst>
                                          <p:attrName>ppt_x</p:attrName>
                                          <p:attrName>ppt_y</p:attrName>
                                        </p:attrNameLst>
                                      </p:cBhvr>
                                    </p:animMotion>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3"/>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75E-6 -1.48148E-6 L -0.78997 0.37546 " pathEditMode="relative" ptsTypes="AA">
                                      <p:cBhvr>
                                        <p:cTn id="46" dur="2000" fill="hold"/>
                                        <p:tgtEl>
                                          <p:spTgt spid="53"/>
                                        </p:tgtEl>
                                        <p:attrNameLst>
                                          <p:attrName>ppt_x</p:attrName>
                                          <p:attrName>ppt_y</p:attrName>
                                        </p:attrNameLst>
                                      </p:cBhvr>
                                    </p:animMotion>
                                  </p:childTnLst>
                                </p:cTn>
                              </p:par>
                            </p:childTnLst>
                          </p:cTn>
                        </p:par>
                      </p:childTnLst>
                    </p:cTn>
                  </p:par>
                </p:childTnLst>
              </p:cTn>
              <p:nextCondLst>
                <p:cond evt="onClick" delay="0">
                  <p:tgtEl>
                    <p:spTgt spid="5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4" y="1"/>
            <a:ext cx="12191999" cy="6857999"/>
          </a:xfrm>
          <a:prstGeom prst="rect">
            <a:avLst/>
          </a:prstGeom>
        </p:spPr>
      </p:pic>
      <p:pic>
        <p:nvPicPr>
          <p:cNvPr id="6" name="Рисунок 5" descr="628_750x0.png"/>
          <p:cNvPicPr>
            <a:picLocks noChangeAspect="1"/>
          </p:cNvPicPr>
          <p:nvPr/>
        </p:nvPicPr>
        <p:blipFill>
          <a:blip r:embed="rId3" cstate="print"/>
          <a:stretch>
            <a:fillRect/>
          </a:stretch>
        </p:blipFill>
        <p:spPr>
          <a:xfrm>
            <a:off x="220958" y="2621280"/>
            <a:ext cx="4212849" cy="3780934"/>
          </a:xfrm>
          <a:prstGeom prst="rect">
            <a:avLst/>
          </a:prstGeom>
        </p:spPr>
      </p:pic>
      <p:pic>
        <p:nvPicPr>
          <p:cNvPr id="13" name="Рисунок 12" descr="9222740.png"/>
          <p:cNvPicPr>
            <a:picLocks noChangeAspect="1"/>
          </p:cNvPicPr>
          <p:nvPr/>
        </p:nvPicPr>
        <p:blipFill>
          <a:blip r:embed="rId4" cstate="print"/>
          <a:stretch>
            <a:fillRect/>
          </a:stretch>
        </p:blipFill>
        <p:spPr>
          <a:xfrm>
            <a:off x="8483563" y="0"/>
            <a:ext cx="3536925" cy="4476990"/>
          </a:xfrm>
          <a:prstGeom prst="rect">
            <a:avLst/>
          </a:prstGeom>
        </p:spPr>
      </p:pic>
      <p:sp>
        <p:nvSpPr>
          <p:cNvPr id="35" name="TextBox 34"/>
          <p:cNvSpPr txBox="1"/>
          <p:nvPr/>
        </p:nvSpPr>
        <p:spPr>
          <a:xfrm>
            <a:off x="856545" y="4895750"/>
            <a:ext cx="2468880" cy="1446550"/>
          </a:xfrm>
          <a:prstGeom prst="rect">
            <a:avLst/>
          </a:prstGeom>
          <a:noFill/>
        </p:spPr>
        <p:txBody>
          <a:bodyPr wrap="square" rtlCol="0">
            <a:spAutoFit/>
          </a:bodyPr>
          <a:lstStyle/>
          <a:p>
            <a:pPr algn="ctr"/>
            <a:r>
              <a:rPr lang="ru-RU" sz="8800" b="1" dirty="0">
                <a:solidFill>
                  <a:srgbClr val="FFFF00"/>
                </a:solidFill>
              </a:rPr>
              <a:t>10</a:t>
            </a:r>
          </a:p>
        </p:txBody>
      </p:sp>
      <p:pic>
        <p:nvPicPr>
          <p:cNvPr id="43" name="Рисунок 42" descr="9222740.png"/>
          <p:cNvPicPr>
            <a:picLocks noChangeAspect="1"/>
          </p:cNvPicPr>
          <p:nvPr/>
        </p:nvPicPr>
        <p:blipFill>
          <a:blip r:embed="rId4" cstate="print"/>
          <a:stretch>
            <a:fillRect/>
          </a:stretch>
        </p:blipFill>
        <p:spPr>
          <a:xfrm>
            <a:off x="6699243" y="1221334"/>
            <a:ext cx="3668522" cy="4643563"/>
          </a:xfrm>
          <a:prstGeom prst="rect">
            <a:avLst/>
          </a:prstGeom>
        </p:spPr>
      </p:pic>
      <p:pic>
        <p:nvPicPr>
          <p:cNvPr id="44" name="Рисунок 43" descr="9222740.png"/>
          <p:cNvPicPr>
            <a:picLocks noChangeAspect="1"/>
          </p:cNvPicPr>
          <p:nvPr/>
        </p:nvPicPr>
        <p:blipFill>
          <a:blip r:embed="rId4" cstate="print"/>
          <a:stretch>
            <a:fillRect/>
          </a:stretch>
        </p:blipFill>
        <p:spPr>
          <a:xfrm>
            <a:off x="4295639" y="68440"/>
            <a:ext cx="3939269" cy="5022376"/>
          </a:xfrm>
          <a:prstGeom prst="rect">
            <a:avLst/>
          </a:prstGeom>
        </p:spPr>
      </p:pic>
      <p:pic>
        <p:nvPicPr>
          <p:cNvPr id="45" name="Рисунок 44"/>
          <p:cNvPicPr>
            <a:picLocks noChangeAspect="1"/>
          </p:cNvPicPr>
          <p:nvPr/>
        </p:nvPicPr>
        <p:blipFill>
          <a:blip r:embed="rId5">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6519424" y="1315139"/>
            <a:ext cx="1670037" cy="1002022"/>
          </a:xfrm>
          <a:prstGeom prst="rect">
            <a:avLst/>
          </a:prstGeom>
        </p:spPr>
      </p:pic>
      <p:pic>
        <p:nvPicPr>
          <p:cNvPr id="46" name="Рисунок 45"/>
          <p:cNvPicPr>
            <a:picLocks noChangeAspect="1"/>
          </p:cNvPicPr>
          <p:nvPr/>
        </p:nvPicPr>
        <p:blipFill>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a:stretch/>
        </p:blipFill>
        <p:spPr>
          <a:xfrm>
            <a:off x="10192886" y="911046"/>
            <a:ext cx="1564251" cy="938550"/>
          </a:xfrm>
          <a:prstGeom prst="rect">
            <a:avLst/>
          </a:prstGeom>
        </p:spPr>
      </p:pic>
      <p:pic>
        <p:nvPicPr>
          <p:cNvPr id="47" name="Рисунок 46"/>
          <p:cNvPicPr>
            <a:picLocks noChangeAspect="1"/>
          </p:cNvPicPr>
          <p:nvPr/>
        </p:nvPicPr>
        <p:blipFill>
          <a:blip r:embed="rId5">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10331364" y="2141211"/>
            <a:ext cx="1564251" cy="938550"/>
          </a:xfrm>
          <a:prstGeom prst="rect">
            <a:avLst/>
          </a:prstGeom>
        </p:spPr>
      </p:pic>
      <p:pic>
        <p:nvPicPr>
          <p:cNvPr id="50" name="Рисунок 49"/>
          <p:cNvPicPr>
            <a:picLocks noChangeAspect="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a:xfrm>
            <a:off x="9317537" y="288702"/>
            <a:ext cx="1564253" cy="938551"/>
          </a:xfrm>
          <a:prstGeom prst="rect">
            <a:avLst/>
          </a:prstGeom>
        </p:spPr>
      </p:pic>
      <p:pic>
        <p:nvPicPr>
          <p:cNvPr id="56" name="Рисунок 55"/>
          <p:cNvPicPr>
            <a:picLocks noChangeAspect="1"/>
          </p:cNvPicPr>
          <p:nvPr/>
        </p:nvPicPr>
        <p:blipFill>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a:stretch/>
        </p:blipFill>
        <p:spPr>
          <a:xfrm>
            <a:off x="6836647" y="2265222"/>
            <a:ext cx="1812271" cy="1087362"/>
          </a:xfrm>
          <a:prstGeom prst="rect">
            <a:avLst/>
          </a:prstGeom>
        </p:spPr>
      </p:pic>
      <p:pic>
        <p:nvPicPr>
          <p:cNvPr id="57" name="Рисунок 56"/>
          <p:cNvPicPr>
            <a:picLocks noChangeAspect="1"/>
          </p:cNvPicPr>
          <p:nvPr/>
        </p:nvPicPr>
        <p:blipFill>
          <a:blip r:embed="rId5">
            <a:clrChange>
              <a:clrFrom>
                <a:srgbClr val="F8F8F8"/>
              </a:clrFrom>
              <a:clrTo>
                <a:srgbClr val="F8F8F8">
                  <a:alpha val="0"/>
                </a:srgbClr>
              </a:clrTo>
            </a:clrChange>
            <a:extLst>
              <a:ext uri="{28A0092B-C50C-407E-A947-70E740481C1C}">
                <a14:useLocalDpi xmlns:a14="http://schemas.microsoft.com/office/drawing/2010/main" val="0"/>
              </a:ext>
            </a:extLst>
          </a:blip>
          <a:srcRect/>
          <a:stretch/>
        </p:blipFill>
        <p:spPr>
          <a:xfrm>
            <a:off x="7902562" y="3026787"/>
            <a:ext cx="1646541" cy="987924"/>
          </a:xfrm>
          <a:prstGeom prst="rect">
            <a:avLst/>
          </a:prstGeom>
        </p:spPr>
      </p:pic>
      <p:pic>
        <p:nvPicPr>
          <p:cNvPr id="58" name="Рисунок 57"/>
          <p:cNvPicPr>
            <a:picLocks noChangeAspect="1"/>
          </p:cNvPicPr>
          <p:nvPr/>
        </p:nvPicPr>
        <p:blipFill>
          <a:blip r:embed="rId5">
            <a:clrChange>
              <a:clrFrom>
                <a:srgbClr val="F4F4F4"/>
              </a:clrFrom>
              <a:clrTo>
                <a:srgbClr val="F4F4F4">
                  <a:alpha val="0"/>
                </a:srgbClr>
              </a:clrTo>
            </a:clrChange>
            <a:extLst>
              <a:ext uri="{28A0092B-C50C-407E-A947-70E740481C1C}">
                <a14:useLocalDpi xmlns:a14="http://schemas.microsoft.com/office/drawing/2010/main" val="0"/>
              </a:ext>
            </a:extLst>
          </a:blip>
          <a:srcRect/>
          <a:stretch/>
        </p:blipFill>
        <p:spPr>
          <a:xfrm>
            <a:off x="9037319" y="2712495"/>
            <a:ext cx="1646539" cy="987923"/>
          </a:xfrm>
          <a:prstGeom prst="rect">
            <a:avLst/>
          </a:prstGeom>
        </p:spPr>
      </p:pic>
      <p:pic>
        <p:nvPicPr>
          <p:cNvPr id="59" name="Рисунок 58"/>
          <p:cNvPicPr>
            <a:picLocks noChangeAspect="1"/>
          </p:cNvPicPr>
          <p:nvPr/>
        </p:nvPicPr>
        <p:blipFill>
          <a:blip r:embed="rId5">
            <a:clrChange>
              <a:clrFrom>
                <a:srgbClr val="F1F1F1"/>
              </a:clrFrom>
              <a:clrTo>
                <a:srgbClr val="F1F1F1">
                  <a:alpha val="0"/>
                </a:srgbClr>
              </a:clrTo>
            </a:clrChange>
            <a:extLst>
              <a:ext uri="{28A0092B-C50C-407E-A947-70E740481C1C}">
                <a14:useLocalDpi xmlns:a14="http://schemas.microsoft.com/office/drawing/2010/main" val="0"/>
              </a:ext>
            </a:extLst>
          </a:blip>
          <a:srcRect/>
          <a:stretch/>
        </p:blipFill>
        <p:spPr>
          <a:xfrm>
            <a:off x="5208506" y="1276666"/>
            <a:ext cx="1753165" cy="1051898"/>
          </a:xfrm>
          <a:prstGeom prst="rect">
            <a:avLst/>
          </a:prstGeom>
        </p:spPr>
      </p:pic>
      <p:pic>
        <p:nvPicPr>
          <p:cNvPr id="60" name="Рисунок 59"/>
          <p:cNvPicPr>
            <a:picLocks noChangeAspect="1"/>
          </p:cNvPicPr>
          <p:nvPr/>
        </p:nvPicPr>
        <p:blipFill>
          <a:blip r:embed="rId5">
            <a:clrChange>
              <a:clrFrom>
                <a:srgbClr val="F3F3F3"/>
              </a:clrFrom>
              <a:clrTo>
                <a:srgbClr val="F3F3F3">
                  <a:alpha val="0"/>
                </a:srgbClr>
              </a:clrTo>
            </a:clrChange>
            <a:extLst>
              <a:ext uri="{28A0092B-C50C-407E-A947-70E740481C1C}">
                <a14:useLocalDpi xmlns:a14="http://schemas.microsoft.com/office/drawing/2010/main" val="0"/>
              </a:ext>
            </a:extLst>
          </a:blip>
          <a:srcRect/>
          <a:stretch/>
        </p:blipFill>
        <p:spPr>
          <a:xfrm>
            <a:off x="4594235" y="2598306"/>
            <a:ext cx="1753165" cy="1051898"/>
          </a:xfrm>
          <a:prstGeom prst="rect">
            <a:avLst/>
          </a:prstGeom>
        </p:spPr>
      </p:pic>
      <p:pic>
        <p:nvPicPr>
          <p:cNvPr id="61" name="Рисунок 60"/>
          <p:cNvPicPr>
            <a:picLocks noChangeAspect="1"/>
          </p:cNvPicPr>
          <p:nvPr/>
        </p:nvPicPr>
        <p:blipFill>
          <a:blip r:embed="rId5">
            <a:clrChange>
              <a:clrFrom>
                <a:srgbClr val="F8F8F8"/>
              </a:clrFrom>
              <a:clrTo>
                <a:srgbClr val="F8F8F8">
                  <a:alpha val="0"/>
                </a:srgbClr>
              </a:clrTo>
            </a:clrChange>
            <a:extLst>
              <a:ext uri="{28A0092B-C50C-407E-A947-70E740481C1C}">
                <a14:useLocalDpi xmlns:a14="http://schemas.microsoft.com/office/drawing/2010/main" val="0"/>
              </a:ext>
            </a:extLst>
          </a:blip>
          <a:srcRect/>
          <a:stretch/>
        </p:blipFill>
        <p:spPr>
          <a:xfrm>
            <a:off x="8584193" y="1603095"/>
            <a:ext cx="1646541" cy="987924"/>
          </a:xfrm>
          <a:prstGeom prst="rect">
            <a:avLst/>
          </a:prstGeom>
        </p:spPr>
      </p:pic>
      <p:pic>
        <p:nvPicPr>
          <p:cNvPr id="62" name="Рисунок 61"/>
          <p:cNvPicPr>
            <a:picLocks noChangeAspect="1"/>
          </p:cNvPicPr>
          <p:nvPr/>
        </p:nvPicPr>
        <p:blipFill>
          <a:blip r:embed="rId5">
            <a:clrChange>
              <a:clrFrom>
                <a:srgbClr val="F3F3F3"/>
              </a:clrFrom>
              <a:clrTo>
                <a:srgbClr val="F3F3F3">
                  <a:alpha val="0"/>
                </a:srgbClr>
              </a:clrTo>
            </a:clrChange>
            <a:extLst>
              <a:ext uri="{28A0092B-C50C-407E-A947-70E740481C1C}">
                <a14:useLocalDpi xmlns:a14="http://schemas.microsoft.com/office/drawing/2010/main" val="0"/>
              </a:ext>
            </a:extLst>
          </a:blip>
          <a:srcRect/>
          <a:stretch/>
        </p:blipFill>
        <p:spPr>
          <a:xfrm>
            <a:off x="5983563" y="410210"/>
            <a:ext cx="1444093" cy="866455"/>
          </a:xfrm>
          <a:prstGeom prst="rect">
            <a:avLst/>
          </a:prstGeom>
        </p:spPr>
      </p:pic>
      <p:sp>
        <p:nvSpPr>
          <p:cNvPr id="20" name="Управляющая кнопка: домой 19">
            <a:hlinkClick r:id="rId6" action="ppaction://hlinksldjump" highlightClick="1">
              <a:snd r:embed="rId7" name="click.wav"/>
            </a:hlinkClick>
          </p:cNvPr>
          <p:cNvSpPr/>
          <p:nvPr/>
        </p:nvSpPr>
        <p:spPr>
          <a:xfrm>
            <a:off x="10926840" y="5631547"/>
            <a:ext cx="1093648" cy="1058094"/>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1" name="Прямоугольник 20"/>
          <p:cNvSpPr/>
          <p:nvPr/>
        </p:nvSpPr>
        <p:spPr>
          <a:xfrm>
            <a:off x="4244520" y="6171032"/>
            <a:ext cx="6834959" cy="646331"/>
          </a:xfrm>
          <a:prstGeom prst="rect">
            <a:avLst/>
          </a:prstGeom>
        </p:spPr>
        <p:txBody>
          <a:bodyPr wrap="square">
            <a:spAutoFit/>
          </a:bodyPr>
          <a:lstStyle/>
          <a:p>
            <a:r>
              <a:rPr lang="tt-RU" b="1" dirty="0">
                <a:ln w="10541" cmpd="sng">
                  <a:solidFill>
                    <a:schemeClr val="accent1">
                      <a:shade val="88000"/>
                      <a:satMod val="110000"/>
                    </a:schemeClr>
                  </a:solidFill>
                  <a:prstDash val="solid"/>
                </a:ln>
              </a:rPr>
              <a:t>“Кәрзиндә нинди сан күрсәтелгән, шул күләмдә алма җый”</a:t>
            </a:r>
          </a:p>
          <a:p>
            <a:r>
              <a:rPr lang="tt-RU" b="1" dirty="0">
                <a:ln w="10541" cmpd="sng">
                  <a:solidFill>
                    <a:schemeClr val="accent1">
                      <a:shade val="88000"/>
                      <a:satMod val="110000"/>
                    </a:schemeClr>
                  </a:solidFill>
                  <a:prstDash val="solid"/>
                </a:ln>
              </a:rPr>
              <a:t>“Какая цифра нарисована на корзине, набери столько же яблок”</a:t>
            </a:r>
            <a:endParaRPr lang="ru-RU" b="1" dirty="0">
              <a:ln w="10541" cmpd="sng">
                <a:solidFill>
                  <a:schemeClr val="accent1">
                    <a:shade val="88000"/>
                    <a:satMod val="110000"/>
                  </a:schemeClr>
                </a:solidFill>
                <a:prstDash val="solid"/>
              </a:ln>
            </a:endParaRPr>
          </a:p>
        </p:txBody>
      </p:sp>
    </p:spTree>
    <p:extLst>
      <p:ext uri="{BB962C8B-B14F-4D97-AF65-F5344CB8AC3E}">
        <p14:creationId xmlns:p14="http://schemas.microsoft.com/office/powerpoint/2010/main" val="1327898301"/>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4.44444E-6 L -0.25847 0.1831 " pathEditMode="relative" rAng="0" ptsTypes="AA">
                                      <p:cBhvr>
                                        <p:cTn id="6" dur="2000" fill="hold"/>
                                        <p:tgtEl>
                                          <p:spTgt spid="60"/>
                                        </p:tgtEl>
                                        <p:attrNameLst>
                                          <p:attrName>ppt_x</p:attrName>
                                          <p:attrName>ppt_y</p:attrName>
                                        </p:attrNameLst>
                                      </p:cBhvr>
                                      <p:rCtr x="-12930" y="9144"/>
                                    </p:animMotion>
                                  </p:childTnLst>
                                </p:cTn>
                              </p:par>
                            </p:childTnLst>
                          </p:cTn>
                        </p:par>
                      </p:childTnLst>
                    </p:cTn>
                  </p:par>
                </p:childTnLst>
              </p:cTn>
              <p:nextCondLst>
                <p:cond evt="onClick" delay="0">
                  <p:tgtEl>
                    <p:spTgt spid="60"/>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45833E-6 -1.48148E-6 L -0.38047 0.39005 " pathEditMode="relative" rAng="0" ptsTypes="AA">
                                      <p:cBhvr>
                                        <p:cTn id="11" dur="2000" fill="hold"/>
                                        <p:tgtEl>
                                          <p:spTgt spid="59"/>
                                        </p:tgtEl>
                                        <p:attrNameLst>
                                          <p:attrName>ppt_x</p:attrName>
                                          <p:attrName>ppt_y</p:attrName>
                                        </p:attrNameLst>
                                      </p:cBhvr>
                                      <p:rCtr x="-19023" y="19491"/>
                                    </p:animMotion>
                                  </p:childTnLst>
                                </p:cTn>
                              </p:par>
                            </p:childTnLst>
                          </p:cTn>
                        </p:par>
                      </p:childTnLst>
                    </p:cTn>
                  </p:par>
                </p:childTnLst>
              </p:cTn>
              <p:nextCondLst>
                <p:cond evt="onClick" delay="0">
                  <p:tgtEl>
                    <p:spTgt spid="59"/>
                  </p:tgtEl>
                </p:cond>
              </p:nextCondLst>
            </p:seq>
            <p:seq concurrent="1" nextAc="seek">
              <p:cTn id="12" restart="whenNotActive" fill="hold" evtFilter="cancelBubble" nodeType="interactiveSeq">
                <p:stCondLst>
                  <p:cond evt="onClick" delay="0">
                    <p:tgtEl>
                      <p:spTgt spid="6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3.33333E-6 L -0.44258 0.52986 " pathEditMode="relative" rAng="0" ptsTypes="AA">
                                      <p:cBhvr>
                                        <p:cTn id="16" dur="2000" fill="hold"/>
                                        <p:tgtEl>
                                          <p:spTgt spid="62"/>
                                        </p:tgtEl>
                                        <p:attrNameLst>
                                          <p:attrName>ppt_x</p:attrName>
                                          <p:attrName>ppt_y</p:attrName>
                                        </p:attrNameLst>
                                      </p:cBhvr>
                                      <p:rCtr x="-22135" y="26481"/>
                                    </p:animMotion>
                                  </p:childTnLst>
                                </p:cTn>
                              </p:par>
                            </p:childTnLst>
                          </p:cTn>
                        </p:par>
                      </p:childTnLst>
                    </p:cTn>
                  </p:par>
                </p:childTnLst>
              </p:cTn>
              <p:nextCondLst>
                <p:cond evt="onClick" delay="0">
                  <p:tgtEl>
                    <p:spTgt spid="62"/>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79167E-6 -4.81481E-6 L -0.36485 0.38797 " pathEditMode="relative" rAng="0" ptsTypes="AA">
                                      <p:cBhvr>
                                        <p:cTn id="21" dur="2000" fill="hold"/>
                                        <p:tgtEl>
                                          <p:spTgt spid="45"/>
                                        </p:tgtEl>
                                        <p:attrNameLst>
                                          <p:attrName>ppt_x</p:attrName>
                                          <p:attrName>ppt_y</p:attrName>
                                        </p:attrNameLst>
                                      </p:cBhvr>
                                      <p:rCtr x="-18242" y="19398"/>
                                    </p:animMotion>
                                  </p:childTnLst>
                                </p:cTn>
                              </p:par>
                            </p:childTnLst>
                          </p:cTn>
                        </p:par>
                      </p:childTnLst>
                    </p:cTn>
                  </p:par>
                </p:childTnLst>
              </p:cTn>
              <p:nextCondLst>
                <p:cond evt="onClick" delay="0">
                  <p:tgtEl>
                    <p:spTgt spid="45"/>
                  </p:tgtEl>
                </p:cond>
              </p:nextCondLst>
            </p:seq>
            <p:seq concurrent="1" nextAc="seek">
              <p:cTn id="22" restart="whenNotActive" fill="hold" evtFilter="cancelBubble" nodeType="interactiveSeq">
                <p:stCondLst>
                  <p:cond evt="onClick" delay="0">
                    <p:tgtEl>
                      <p:spTgt spid="5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95833E-6 -7.40741E-7 L -0.42748 0.22662 " pathEditMode="relative" rAng="0" ptsTypes="AA">
                                      <p:cBhvr>
                                        <p:cTn id="26" dur="2000" fill="hold"/>
                                        <p:tgtEl>
                                          <p:spTgt spid="56"/>
                                        </p:tgtEl>
                                        <p:attrNameLst>
                                          <p:attrName>ppt_x</p:attrName>
                                          <p:attrName>ppt_y</p:attrName>
                                        </p:attrNameLst>
                                      </p:cBhvr>
                                      <p:rCtr x="-21380" y="11319"/>
                                    </p:animMotion>
                                  </p:childTnLst>
                                </p:cTn>
                              </p:par>
                            </p:childTnLst>
                          </p:cTn>
                        </p:par>
                      </p:childTnLst>
                    </p:cTn>
                  </p:par>
                </p:childTnLst>
              </p:cTn>
              <p:nextCondLst>
                <p:cond evt="onClick" delay="0">
                  <p:tgtEl>
                    <p:spTgt spid="56"/>
                  </p:tgtEl>
                </p:cond>
              </p:nextCondLst>
            </p:seq>
            <p:seq concurrent="1" nextAc="seek">
              <p:cTn id="27" restart="whenNotActive" fill="hold" evtFilter="cancelBubble" nodeType="interactiveSeq">
                <p:stCondLst>
                  <p:cond evt="onClick" delay="0">
                    <p:tgtEl>
                      <p:spTgt spid="5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5E-6 4.07407E-6 L -0.53321 0.1493 " pathEditMode="relative" rAng="0" ptsTypes="AA">
                                      <p:cBhvr>
                                        <p:cTn id="31" dur="2000" fill="hold"/>
                                        <p:tgtEl>
                                          <p:spTgt spid="57"/>
                                        </p:tgtEl>
                                        <p:attrNameLst>
                                          <p:attrName>ppt_x</p:attrName>
                                          <p:attrName>ppt_y</p:attrName>
                                        </p:attrNameLst>
                                      </p:cBhvr>
                                      <p:rCtr x="-26667" y="7454"/>
                                    </p:animMotion>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61"/>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4.58333E-6 2.96296E-6 L -0.51875 0.34444 " pathEditMode="relative" rAng="0" ptsTypes="AA">
                                      <p:cBhvr>
                                        <p:cTn id="36" dur="2000" fill="hold"/>
                                        <p:tgtEl>
                                          <p:spTgt spid="61"/>
                                        </p:tgtEl>
                                        <p:attrNameLst>
                                          <p:attrName>ppt_x</p:attrName>
                                          <p:attrName>ppt_y</p:attrName>
                                        </p:attrNameLst>
                                      </p:cBhvr>
                                      <p:rCtr x="-25938" y="17222"/>
                                    </p:animMotion>
                                  </p:childTnLst>
                                </p:cTn>
                              </p:par>
                            </p:childTnLst>
                          </p:cTn>
                        </p:par>
                      </p:childTnLst>
                    </p:cTn>
                  </p:par>
                </p:childTnLst>
              </p:cTn>
              <p:nextCondLst>
                <p:cond evt="onClick" delay="0">
                  <p:tgtEl>
                    <p:spTgt spid="61"/>
                  </p:tgtEl>
                </p:cond>
              </p:nextCondLst>
            </p:seq>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3.95833E-6 -2.59259E-6 L -0.57461 0.22153 " pathEditMode="relative" rAng="0" ptsTypes="AA">
                                      <p:cBhvr>
                                        <p:cTn id="41" dur="2000" fill="hold"/>
                                        <p:tgtEl>
                                          <p:spTgt spid="58"/>
                                        </p:tgtEl>
                                        <p:attrNameLst>
                                          <p:attrName>ppt_x</p:attrName>
                                          <p:attrName>ppt_y</p:attrName>
                                        </p:attrNameLst>
                                      </p:cBhvr>
                                      <p:rCtr x="-28737" y="11065"/>
                                    </p:animMotion>
                                  </p:childTnLst>
                                </p:cTn>
                              </p:par>
                            </p:childTnLst>
                          </p:cTn>
                        </p:par>
                      </p:childTnLst>
                    </p:cTn>
                  </p:par>
                </p:childTnLst>
              </p:cTn>
              <p:nextCondLst>
                <p:cond evt="onClick" delay="0">
                  <p:tgtEl>
                    <p:spTgt spid="58"/>
                  </p:tgtEl>
                </p:cond>
              </p:nextCondLst>
            </p:seq>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4.58333E-6 3.33333E-6 L -0.73776 0.54236 " pathEditMode="relative" rAng="0" ptsTypes="AA">
                                      <p:cBhvr>
                                        <p:cTn id="46" dur="2000" fill="hold"/>
                                        <p:tgtEl>
                                          <p:spTgt spid="50"/>
                                        </p:tgtEl>
                                        <p:attrNameLst>
                                          <p:attrName>ppt_x</p:attrName>
                                          <p:attrName>ppt_y</p:attrName>
                                        </p:attrNameLst>
                                      </p:cBhvr>
                                      <p:rCtr x="-36888" y="27106"/>
                                    </p:animMotion>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2.08333E-7 2.59259E-6 L -0.7418 0.46528 " pathEditMode="relative" rAng="0" ptsTypes="AA">
                                      <p:cBhvr>
                                        <p:cTn id="51" dur="2000" fill="hold"/>
                                        <p:tgtEl>
                                          <p:spTgt spid="46"/>
                                        </p:tgtEl>
                                        <p:attrNameLst>
                                          <p:attrName>ppt_x</p:attrName>
                                          <p:attrName>ppt_y</p:attrName>
                                        </p:attrNameLst>
                                      </p:cBhvr>
                                      <p:rCtr x="-37096" y="23264"/>
                                    </p:animMotion>
                                  </p:childTnLst>
                                </p:cTn>
                              </p:par>
                            </p:childTnLst>
                          </p:cTn>
                        </p:par>
                      </p:childTnLst>
                    </p:cTn>
                  </p:par>
                </p:childTnLst>
              </p:cTn>
              <p:nextCondLst>
                <p:cond evt="onClick" delay="0">
                  <p:tgtEl>
                    <p:spTgt spid="46"/>
                  </p:tgtEl>
                </p:cond>
              </p:nextCondLst>
            </p:seq>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1.66667E-6 4.44444E-6 L -0.62826 0.28588 " pathEditMode="relative" rAng="0" ptsTypes="AA">
                                      <p:cBhvr>
                                        <p:cTn id="56" dur="2000" fill="hold"/>
                                        <p:tgtEl>
                                          <p:spTgt spid="47"/>
                                        </p:tgtEl>
                                        <p:attrNameLst>
                                          <p:attrName>ppt_x</p:attrName>
                                          <p:attrName>ppt_y</p:attrName>
                                        </p:attrNameLst>
                                      </p:cBhvr>
                                      <p:rCtr x="-31419" y="14282"/>
                                    </p:animMotion>
                                  </p:childTnLst>
                                </p:cTn>
                              </p:par>
                            </p:childTnLst>
                          </p:cTn>
                        </p:par>
                      </p:childTnLst>
                    </p:cTn>
                  </p:par>
                </p:childTnLst>
              </p:cTn>
              <p:nextCondLst>
                <p:cond evt="onClick" delay="0">
                  <p:tgtEl>
                    <p:spTgt spid="4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6" name="Рисунок 5виноград"/>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489295">
            <a:off x="4720200" y="2463028"/>
            <a:ext cx="1275481" cy="1662725"/>
          </a:xfrm>
          <a:prstGeom prst="rect">
            <a:avLst/>
          </a:prstGeom>
        </p:spPr>
      </p:pic>
      <p:pic>
        <p:nvPicPr>
          <p:cNvPr id="10" name="Рисунок 9груша"/>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61790" y="4339640"/>
            <a:ext cx="1190574" cy="1795620"/>
          </a:xfrm>
          <a:prstGeom prst="rect">
            <a:avLst/>
          </a:prstGeom>
        </p:spPr>
      </p:pic>
      <p:pic>
        <p:nvPicPr>
          <p:cNvPr id="11" name="Рисунок 10алма"/>
          <p:cNvPicPr>
            <a:picLocks noChangeAspect="1"/>
          </p:cNvPicPr>
          <p:nvPr/>
        </p:nvPicPr>
        <p:blipFill>
          <a:blip r:embed="rId5">
            <a:clrChange>
              <a:clrFrom>
                <a:srgbClr val="F4F4F4"/>
              </a:clrFrom>
              <a:clrTo>
                <a:srgbClr val="F4F4F4">
                  <a:alpha val="0"/>
                </a:srgbClr>
              </a:clrTo>
            </a:clrChange>
            <a:extLst>
              <a:ext uri="{28A0092B-C50C-407E-A947-70E740481C1C}">
                <a14:useLocalDpi xmlns:a14="http://schemas.microsoft.com/office/drawing/2010/main" val="0"/>
              </a:ext>
            </a:extLst>
          </a:blip>
          <a:srcRect/>
          <a:stretch/>
        </p:blipFill>
        <p:spPr>
          <a:xfrm>
            <a:off x="5842987" y="3638701"/>
            <a:ext cx="2194837" cy="1316902"/>
          </a:xfrm>
          <a:prstGeom prst="rect">
            <a:avLst/>
          </a:prstGeom>
        </p:spPr>
      </p:pic>
      <p:pic>
        <p:nvPicPr>
          <p:cNvPr id="12" name="Рисунок 11банан"/>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1610" y="3449368"/>
            <a:ext cx="1981200" cy="1344168"/>
          </a:xfrm>
          <a:prstGeom prst="rect">
            <a:avLst/>
          </a:prstGeom>
        </p:spPr>
      </p:pic>
      <p:sp>
        <p:nvSpPr>
          <p:cNvPr id="15" name="TextBox 14"/>
          <p:cNvSpPr txBox="1"/>
          <p:nvPr/>
        </p:nvSpPr>
        <p:spPr>
          <a:xfrm>
            <a:off x="2743199" y="362607"/>
            <a:ext cx="6432331"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“КӘРЗИНГӘ ЯШЕЛЧӘЛӘРНЕ ҖЫЙ”</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Управляющая кнопка: домой 16">
            <a:hlinkClick r:id="rId7" action="ppaction://hlinksldjump" highlightClick="1">
              <a:snd r:embed="rId8" name="click.wav"/>
            </a:hlinkClick>
          </p:cNvPr>
          <p:cNvSpPr/>
          <p:nvPr/>
        </p:nvSpPr>
        <p:spPr>
          <a:xfrm>
            <a:off x="10555164" y="5305057"/>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8" name="Прямоугольник 17"/>
          <p:cNvSpPr/>
          <p:nvPr/>
        </p:nvSpPr>
        <p:spPr>
          <a:xfrm>
            <a:off x="3230364" y="980105"/>
            <a:ext cx="5557099" cy="584775"/>
          </a:xfrm>
          <a:prstGeom prst="rect">
            <a:avLst/>
          </a:prstGeom>
        </p:spPr>
        <p:txBody>
          <a:bodyPr wrap="none">
            <a:spAutoFit/>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“СОБЕРИ В КОРЗИНУ ОВОЩИ”</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9" name="Рисунок 18" descr="628_750x0.png"/>
          <p:cNvPicPr>
            <a:picLocks noChangeAspect="1"/>
          </p:cNvPicPr>
          <p:nvPr/>
        </p:nvPicPr>
        <p:blipFill>
          <a:blip r:embed="rId9" cstate="print"/>
          <a:stretch>
            <a:fillRect/>
          </a:stretch>
        </p:blipFill>
        <p:spPr>
          <a:xfrm>
            <a:off x="301522" y="4185919"/>
            <a:ext cx="3319066" cy="2382521"/>
          </a:xfrm>
          <a:prstGeom prst="rect">
            <a:avLst/>
          </a:prstGeom>
        </p:spPr>
      </p:pic>
      <p:pic>
        <p:nvPicPr>
          <p:cNvPr id="7" name="Рисунок 6бәрәңге"/>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58865" y="2284029"/>
            <a:ext cx="2112527" cy="1418632"/>
          </a:xfrm>
          <a:prstGeom prst="rect">
            <a:avLst/>
          </a:prstGeom>
        </p:spPr>
      </p:pic>
      <p:pic>
        <p:nvPicPr>
          <p:cNvPr id="9" name="Рисунок 8кишер"/>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6923" y="516814"/>
            <a:ext cx="1502202" cy="2167091"/>
          </a:xfrm>
          <a:prstGeom prst="rect">
            <a:avLst/>
          </a:prstGeom>
        </p:spPr>
      </p:pic>
      <p:pic>
        <p:nvPicPr>
          <p:cNvPr id="14" name="Рисунок 13помидор"/>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22138" y="1443563"/>
            <a:ext cx="1269095" cy="1240342"/>
          </a:xfrm>
          <a:prstGeom prst="rect">
            <a:avLst/>
          </a:prstGeom>
        </p:spPr>
      </p:pic>
      <p:pic>
        <p:nvPicPr>
          <p:cNvPr id="13" name="Рисунок 12кыяр"/>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445282" y="4730180"/>
            <a:ext cx="2118714" cy="1588102"/>
          </a:xfrm>
          <a:prstGeom prst="rect">
            <a:avLst/>
          </a:prstGeom>
        </p:spPr>
      </p:pic>
      <p:pic>
        <p:nvPicPr>
          <p:cNvPr id="5" name="Рисунок 4суган"/>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45282" y="1915022"/>
            <a:ext cx="1992923" cy="1494692"/>
          </a:xfrm>
          <a:prstGeom prst="rect">
            <a:avLst/>
          </a:prstGeom>
        </p:spPr>
      </p:pic>
      <p:pic>
        <p:nvPicPr>
          <p:cNvPr id="8" name="Рисунок 7кәбестә"/>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214210" y="1598748"/>
            <a:ext cx="1514799" cy="1494691"/>
          </a:xfrm>
          <a:prstGeom prst="rect">
            <a:avLst/>
          </a:prstGeom>
        </p:spPr>
      </p:pic>
    </p:spTree>
    <p:extLst>
      <p:ext uri="{BB962C8B-B14F-4D97-AF65-F5344CB8AC3E}">
        <p14:creationId xmlns:p14="http://schemas.microsoft.com/office/powerpoint/2010/main" val="176704648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5" presetClass="emph" presetSubtype="0" fill="hold" nodeType="clickEffect">
                                  <p:stCondLst>
                                    <p:cond delay="0"/>
                                  </p:stCondLst>
                                  <p:childTnLst>
                                    <p:anim calcmode="discrete" valueType="str">
                                      <p:cBhvr>
                                        <p:cTn id="11"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fill="hold" nodeType="clickEffect">
                                  <p:stCondLst>
                                    <p:cond delay="0"/>
                                  </p:stCondLst>
                                  <p:childTnLst>
                                    <p:anim calcmode="discrete" valueType="str">
                                      <p:cBhvr>
                                        <p:cTn id="1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5" presetClass="emph" presetSubtype="0" fill="hold" nodeType="clickEffect">
                                  <p:stCondLst>
                                    <p:cond delay="0"/>
                                  </p:stCondLst>
                                  <p:childTnLst>
                                    <p:anim calcmode="discrete" valueType="str">
                                      <p:cBhvr>
                                        <p:cTn id="21"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5E-6 -3.33333E-6 L 0.00521 0.50695 " pathEditMode="relative" rAng="0" ptsTypes="AA">
                                      <p:cBhvr>
                                        <p:cTn id="26" dur="2000" fill="hold"/>
                                        <p:tgtEl>
                                          <p:spTgt spid="9"/>
                                        </p:tgtEl>
                                        <p:attrNameLst>
                                          <p:attrName>ppt_x</p:attrName>
                                          <p:attrName>ppt_y</p:attrName>
                                        </p:attrNameLst>
                                      </p:cBhvr>
                                      <p:rCtr x="260" y="25347"/>
                                    </p:animMotion>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5E-6 -2.59259E-6 L 0.00117 0.32269 " pathEditMode="relative" rAng="0" ptsTypes="AA">
                                      <p:cBhvr>
                                        <p:cTn id="31" dur="2000" fill="hold"/>
                                        <p:tgtEl>
                                          <p:spTgt spid="7"/>
                                        </p:tgtEl>
                                        <p:attrNameLst>
                                          <p:attrName>ppt_x</p:attrName>
                                          <p:attrName>ppt_y</p:attrName>
                                        </p:attrNameLst>
                                      </p:cBhvr>
                                      <p:rCtr x="52" y="16134"/>
                                    </p:animMotion>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3.7037E-7 L -0.10026 0.39259 " pathEditMode="relative" rAng="0" ptsTypes="AA">
                                      <p:cBhvr>
                                        <p:cTn id="36" dur="2000" fill="hold"/>
                                        <p:tgtEl>
                                          <p:spTgt spid="8"/>
                                        </p:tgtEl>
                                        <p:attrNameLst>
                                          <p:attrName>ppt_x</p:attrName>
                                          <p:attrName>ppt_y</p:attrName>
                                        </p:attrNameLst>
                                      </p:cBhvr>
                                      <p:rCtr x="-5013" y="19630"/>
                                    </p:animMotion>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29167E-6 -4.44444E-6 L -0.5513 0.37871 " pathEditMode="relative" rAng="0" ptsTypes="AA">
                                      <p:cBhvr>
                                        <p:cTn id="41" dur="2000" fill="hold"/>
                                        <p:tgtEl>
                                          <p:spTgt spid="5"/>
                                        </p:tgtEl>
                                        <p:attrNameLst>
                                          <p:attrName>ppt_x</p:attrName>
                                          <p:attrName>ppt_y</p:attrName>
                                        </p:attrNameLst>
                                      </p:cBhvr>
                                      <p:rCtr x="-27565" y="18935"/>
                                    </p:animMotion>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79167E-6 4.07407E-6 L -0.68411 0.46597 " pathEditMode="relative" rAng="0" ptsTypes="AA">
                                      <p:cBhvr>
                                        <p:cTn id="46" dur="2000" fill="hold"/>
                                        <p:tgtEl>
                                          <p:spTgt spid="14"/>
                                        </p:tgtEl>
                                        <p:attrNameLst>
                                          <p:attrName>ppt_x</p:attrName>
                                          <p:attrName>ppt_y</p:attrName>
                                        </p:attrNameLst>
                                      </p:cBhvr>
                                      <p:rCtr x="-34206" y="23287"/>
                                    </p:animMotion>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95833E-6 4.44444E-6 L -0.48204 -0.02153 " pathEditMode="relative" rAng="0" ptsTypes="AA">
                                      <p:cBhvr>
                                        <p:cTn id="51" dur="2000" fill="hold"/>
                                        <p:tgtEl>
                                          <p:spTgt spid="13"/>
                                        </p:tgtEl>
                                        <p:attrNameLst>
                                          <p:attrName>ppt_x</p:attrName>
                                          <p:attrName>ppt_y</p:attrName>
                                        </p:attrNameLst>
                                      </p:cBhvr>
                                      <p:rCtr x="-24102" y="-1088"/>
                                    </p:animMotion>
                                  </p:childTnLst>
                                </p:cTn>
                              </p:par>
                            </p:childTnLst>
                          </p:cTn>
                        </p:par>
                      </p:childTnLst>
                    </p:cTn>
                  </p:par>
                </p:childTnLst>
              </p:cTn>
              <p:nextCondLst>
                <p:cond evt="onClick" delay="0">
                  <p:tgtEl>
                    <p:spTgt spid="1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5" name="Рисунок 4суган"/>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86583" y="4229827"/>
            <a:ext cx="1992923" cy="1494692"/>
          </a:xfrm>
          <a:prstGeom prst="rect">
            <a:avLst/>
          </a:prstGeom>
        </p:spPr>
      </p:pic>
      <p:pic>
        <p:nvPicPr>
          <p:cNvPr id="7" name="Рисунок 6бәрәңге"/>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59" y="2873285"/>
            <a:ext cx="2106570" cy="1411402"/>
          </a:xfrm>
          <a:prstGeom prst="rect">
            <a:avLst/>
          </a:prstGeom>
        </p:spPr>
      </p:pic>
      <p:pic>
        <p:nvPicPr>
          <p:cNvPr id="8" name="Рисунок 7кәбестә"/>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1103" y="1563126"/>
            <a:ext cx="1505476" cy="1489988"/>
          </a:xfrm>
          <a:prstGeom prst="rect">
            <a:avLst/>
          </a:prstGeom>
        </p:spPr>
      </p:pic>
      <p:pic>
        <p:nvPicPr>
          <p:cNvPr id="9" name="Рисунок 8кишер"/>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0" b="94167" l="2358" r="100000">
                        <a14:backgroundMark x1="92217" y1="45500" x2="3774" y2="98833"/>
                        <a14:backgroundMark x1="91509" y1="45833" x2="99528" y2="40833"/>
                      </a14:backgroundRemoval>
                    </a14:imgEffect>
                  </a14:imgLayer>
                </a14:imgProps>
              </a:ext>
              <a:ext uri="{28A0092B-C50C-407E-A947-70E740481C1C}">
                <a14:useLocalDpi xmlns:a14="http://schemas.microsoft.com/office/drawing/2010/main" val="0"/>
              </a:ext>
            </a:extLst>
          </a:blip>
          <a:stretch>
            <a:fillRect/>
          </a:stretch>
        </p:blipFill>
        <p:spPr>
          <a:xfrm>
            <a:off x="156676" y="299973"/>
            <a:ext cx="1889551" cy="2673893"/>
          </a:xfrm>
          <a:prstGeom prst="rect">
            <a:avLst/>
          </a:prstGeom>
        </p:spPr>
      </p:pic>
      <p:pic>
        <p:nvPicPr>
          <p:cNvPr id="13" name="Рисунок 12кыяр"/>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8821">
            <a:off x="4865450" y="3743228"/>
            <a:ext cx="2580294" cy="1934084"/>
          </a:xfrm>
          <a:prstGeom prst="rect">
            <a:avLst/>
          </a:prstGeom>
        </p:spPr>
      </p:pic>
      <p:pic>
        <p:nvPicPr>
          <p:cNvPr id="14" name="Рисунок 13помидор"/>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6916" y="2489509"/>
            <a:ext cx="1456615" cy="1423613"/>
          </a:xfrm>
          <a:prstGeom prst="rect">
            <a:avLst/>
          </a:prstGeom>
        </p:spPr>
      </p:pic>
      <p:sp>
        <p:nvSpPr>
          <p:cNvPr id="17" name="TextBox 16"/>
          <p:cNvSpPr txBox="1"/>
          <p:nvPr/>
        </p:nvSpPr>
        <p:spPr>
          <a:xfrm>
            <a:off x="2685648" y="85802"/>
            <a:ext cx="8111884"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“КӘРЗИНГӘ ҖИЛӘК-ҖИМЕШ ҖЫЙ” “СОБЕРИ В КОРЗИНУ ФРУКТЫ И ЯГОДЫ”</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Управляющая кнопка: домой 17">
            <a:hlinkClick r:id="rId10" action="ppaction://hlinksldjump" highlightClick="1">
              <a:snd r:embed="rId11" name="click.wav"/>
            </a:hlinkClick>
          </p:cNvPr>
          <p:cNvSpPr/>
          <p:nvPr/>
        </p:nvSpPr>
        <p:spPr>
          <a:xfrm>
            <a:off x="10923851" y="5557326"/>
            <a:ext cx="1036320" cy="1097280"/>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 name="Рисунок 18" descr="628_750x0.png"/>
          <p:cNvPicPr>
            <a:picLocks noChangeAspect="1"/>
          </p:cNvPicPr>
          <p:nvPr/>
        </p:nvPicPr>
        <p:blipFill>
          <a:blip r:embed="rId12" cstate="print"/>
          <a:stretch>
            <a:fillRect/>
          </a:stretch>
        </p:blipFill>
        <p:spPr>
          <a:xfrm>
            <a:off x="1738291" y="3728039"/>
            <a:ext cx="3735053" cy="2939170"/>
          </a:xfrm>
          <a:prstGeom prst="rect">
            <a:avLst/>
          </a:prstGeom>
        </p:spPr>
      </p:pic>
      <p:pic>
        <p:nvPicPr>
          <p:cNvPr id="11" name="Рисунок 10алма"/>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66598" y="2469324"/>
            <a:ext cx="1248068" cy="1262926"/>
          </a:xfrm>
          <a:prstGeom prst="rect">
            <a:avLst/>
          </a:prstGeom>
        </p:spPr>
      </p:pic>
      <p:pic>
        <p:nvPicPr>
          <p:cNvPr id="10" name="Рисунок 9груша"/>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50072" y="4013733"/>
            <a:ext cx="1279955" cy="2164391"/>
          </a:xfrm>
          <a:prstGeom prst="rect">
            <a:avLst/>
          </a:prstGeom>
        </p:spPr>
      </p:pic>
      <p:pic>
        <p:nvPicPr>
          <p:cNvPr id="12" name="Рисунок 11банан"/>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74262" y="1044731"/>
            <a:ext cx="1981200" cy="1344168"/>
          </a:xfrm>
          <a:prstGeom prst="rect">
            <a:avLst/>
          </a:prstGeom>
        </p:spPr>
      </p:pic>
      <p:pic>
        <p:nvPicPr>
          <p:cNvPr id="6" name="Рисунок 5виноград"/>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65328">
            <a:off x="2688894" y="1522925"/>
            <a:ext cx="1275481" cy="1662725"/>
          </a:xfrm>
          <a:prstGeom prst="rect">
            <a:avLst/>
          </a:prstGeom>
        </p:spPr>
      </p:pic>
    </p:spTree>
    <p:extLst>
      <p:ext uri="{BB962C8B-B14F-4D97-AF65-F5344CB8AC3E}">
        <p14:creationId xmlns:p14="http://schemas.microsoft.com/office/powerpoint/2010/main" val="176704648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35" presetClass="emph" presetSubtype="0" fill="hold" nodeType="clickEffect">
                                  <p:stCondLst>
                                    <p:cond delay="0"/>
                                  </p:stCondLst>
                                  <p:childTnLst>
                                    <p:anim calcmode="discrete" valueType="str">
                                      <p:cBhvr>
                                        <p:cTn id="11"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fill="hold" nodeType="clickEffect">
                                  <p:stCondLst>
                                    <p:cond delay="0"/>
                                  </p:stCondLst>
                                  <p:childTnLst>
                                    <p:anim calcmode="discrete" valueType="str">
                                      <p:cBhvr>
                                        <p:cTn id="1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35" presetClass="emph" presetSubtype="0" fill="hold" nodeType="clickEffect">
                                  <p:stCondLst>
                                    <p:cond delay="0"/>
                                  </p:stCondLst>
                                  <p:childTnLst>
                                    <p:anim calcmode="discrete" valueType="str">
                                      <p:cBhvr>
                                        <p:cTn id="21"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35" presetClass="emph" presetSubtype="0" fill="hold" nodeType="clickEffect">
                                  <p:stCondLst>
                                    <p:cond delay="0"/>
                                  </p:stCondLst>
                                  <p:childTnLst>
                                    <p:anim calcmode="discrete" valueType="str">
                                      <p:cBhvr>
                                        <p:cTn id="2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35" presetClass="emph" presetSubtype="0" fill="hold" nodeType="clickEffect">
                                  <p:stCondLst>
                                    <p:cond delay="0"/>
                                  </p:stCondLst>
                                  <p:childTnLst>
                                    <p:anim calcmode="discrete" valueType="str">
                                      <p:cBhvr>
                                        <p:cTn id="31"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54167E-6 2.96296E-6 L -0.04336 0.42662 " pathEditMode="relative" rAng="0" ptsTypes="AA">
                                      <p:cBhvr>
                                        <p:cTn id="36" dur="2000" fill="hold"/>
                                        <p:tgtEl>
                                          <p:spTgt spid="6"/>
                                        </p:tgtEl>
                                        <p:attrNameLst>
                                          <p:attrName>ppt_x</p:attrName>
                                          <p:attrName>ppt_y</p:attrName>
                                        </p:attrNameLst>
                                      </p:cBhvr>
                                      <p:rCtr x="-2174" y="21319"/>
                                    </p:animMotion>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4.58333E-6 -3.33333E-6 L -0.35131 0.32917 " pathEditMode="relative" rAng="0" ptsTypes="AA">
                                      <p:cBhvr>
                                        <p:cTn id="41" dur="2000" fill="hold"/>
                                        <p:tgtEl>
                                          <p:spTgt spid="11"/>
                                        </p:tgtEl>
                                        <p:attrNameLst>
                                          <p:attrName>ppt_x</p:attrName>
                                          <p:attrName>ppt_y</p:attrName>
                                        </p:attrNameLst>
                                      </p:cBhvr>
                                      <p:rCtr x="-17565" y="16458"/>
                                    </p:animMotion>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04167E-6 -1.48148E-6 L -0.47461 0.42384 " pathEditMode="relative" rAng="0" ptsTypes="AA">
                                      <p:cBhvr>
                                        <p:cTn id="46" dur="2000" fill="hold"/>
                                        <p:tgtEl>
                                          <p:spTgt spid="12"/>
                                        </p:tgtEl>
                                        <p:attrNameLst>
                                          <p:attrName>ppt_x</p:attrName>
                                          <p:attrName>ppt_y</p:attrName>
                                        </p:attrNameLst>
                                      </p:cBhvr>
                                      <p:rCtr x="-23737" y="21181"/>
                                    </p:animMotion>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04167E-6 4.44444E-6 L -0.32252 -0.06088 " pathEditMode="relative" rAng="0" ptsTypes="AA">
                                      <p:cBhvr>
                                        <p:cTn id="51" dur="2000" fill="hold"/>
                                        <p:tgtEl>
                                          <p:spTgt spid="10"/>
                                        </p:tgtEl>
                                        <p:attrNameLst>
                                          <p:attrName>ppt_x</p:attrName>
                                          <p:attrName>ppt_y</p:attrName>
                                        </p:attrNameLst>
                                      </p:cBhvr>
                                      <p:rCtr x="-16133" y="-3056"/>
                                    </p:animMotion>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Рисунок 91" descr="nastolnaya-igra-dlya-detej.jpg"/>
          <p:cNvPicPr>
            <a:picLocks noChangeAspect="1"/>
          </p:cNvPicPr>
          <p:nvPr/>
        </p:nvPicPr>
        <p:blipFill>
          <a:blip r:embed="rId2" cstate="print"/>
          <a:stretch>
            <a:fillRect/>
          </a:stretch>
        </p:blipFill>
        <p:spPr>
          <a:xfrm>
            <a:off x="0" y="0"/>
            <a:ext cx="12192000" cy="6858000"/>
          </a:xfrm>
          <a:prstGeom prst="rect">
            <a:avLst/>
          </a:prstGeom>
        </p:spPr>
      </p:pic>
      <p:sp>
        <p:nvSpPr>
          <p:cNvPr id="93" name="Управляющая кнопка: настраиваемая 92">
            <a:hlinkClick r:id="rId3" action="ppaction://hlinksldjump" highlightClick="1">
              <a:snd r:embed="rId4" name="click.wav"/>
            </a:hlinkClick>
          </p:cNvPr>
          <p:cNvSpPr/>
          <p:nvPr/>
        </p:nvSpPr>
        <p:spPr>
          <a:xfrm>
            <a:off x="1813035" y="2790497"/>
            <a:ext cx="819807" cy="646386"/>
          </a:xfrm>
          <a:prstGeom prst="actionButtonBlank">
            <a:avLst/>
          </a:prstGeom>
          <a:solidFill>
            <a:srgbClr val="0070C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bg1"/>
                </a:solidFill>
              </a:rPr>
              <a:t>9</a:t>
            </a:r>
          </a:p>
        </p:txBody>
      </p:sp>
      <p:sp>
        <p:nvSpPr>
          <p:cNvPr id="95" name="Управляющая кнопка: настраиваемая 94">
            <a:hlinkClick r:id="rId5" action="ppaction://hlinksldjump" highlightClick="1">
              <a:snd r:embed="rId4" name="click.wav"/>
            </a:hlinkClick>
          </p:cNvPr>
          <p:cNvSpPr/>
          <p:nvPr/>
        </p:nvSpPr>
        <p:spPr>
          <a:xfrm>
            <a:off x="3678621" y="4088524"/>
            <a:ext cx="819807" cy="646386"/>
          </a:xfrm>
          <a:prstGeom prst="actionButtonBlank">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t>8</a:t>
            </a:r>
          </a:p>
        </p:txBody>
      </p:sp>
      <p:sp>
        <p:nvSpPr>
          <p:cNvPr id="96" name="Управляющая кнопка: настраиваемая 95">
            <a:hlinkClick r:id="rId6" action="ppaction://hlinksldjump" highlightClick="1">
              <a:snd r:embed="rId4" name="click.wav"/>
            </a:hlinkClick>
          </p:cNvPr>
          <p:cNvSpPr/>
          <p:nvPr/>
        </p:nvSpPr>
        <p:spPr>
          <a:xfrm>
            <a:off x="5102772" y="4649206"/>
            <a:ext cx="819807" cy="646386"/>
          </a:xfrm>
          <a:prstGeom prst="actionButtonBlank">
            <a:avLst/>
          </a:prstGeom>
          <a:solidFill>
            <a:srgbClr val="0070C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t>7</a:t>
            </a:r>
          </a:p>
        </p:txBody>
      </p:sp>
      <p:sp>
        <p:nvSpPr>
          <p:cNvPr id="97" name="Управляющая кнопка: настраиваемая 96">
            <a:hlinkClick r:id="rId7" action="ppaction://hlinksldjump" highlightClick="1">
              <a:snd r:embed="rId4" name="click.wav"/>
            </a:hlinkClick>
          </p:cNvPr>
          <p:cNvSpPr/>
          <p:nvPr/>
        </p:nvSpPr>
        <p:spPr>
          <a:xfrm>
            <a:off x="7877504" y="5717628"/>
            <a:ext cx="819807" cy="646386"/>
          </a:xfrm>
          <a:prstGeom prst="actionButtonBlank">
            <a:avLst/>
          </a:prstGeom>
          <a:solidFill>
            <a:srgbClr val="00B05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t>6</a:t>
            </a:r>
          </a:p>
        </p:txBody>
      </p:sp>
      <p:sp>
        <p:nvSpPr>
          <p:cNvPr id="98" name="Управляющая кнопка: настраиваемая 97">
            <a:hlinkClick r:id="rId8" action="ppaction://hlinksldjump" highlightClick="1">
              <a:snd r:embed="rId4" name="click.wav"/>
            </a:hlinkClick>
          </p:cNvPr>
          <p:cNvSpPr/>
          <p:nvPr/>
        </p:nvSpPr>
        <p:spPr>
          <a:xfrm>
            <a:off x="7793421" y="4514193"/>
            <a:ext cx="819807" cy="646386"/>
          </a:xfrm>
          <a:prstGeom prst="actionButtonBlank">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bg1"/>
                </a:solidFill>
              </a:rPr>
              <a:t>5</a:t>
            </a:r>
          </a:p>
        </p:txBody>
      </p:sp>
      <p:sp>
        <p:nvSpPr>
          <p:cNvPr id="99" name="Управляющая кнопка: настраиваемая 98">
            <a:hlinkClick r:id="rId9" action="ppaction://hlinksldjump" highlightClick="1">
              <a:snd r:embed="rId4" name="click.wav"/>
            </a:hlinkClick>
          </p:cNvPr>
          <p:cNvSpPr/>
          <p:nvPr/>
        </p:nvSpPr>
        <p:spPr>
          <a:xfrm>
            <a:off x="9853448" y="3389587"/>
            <a:ext cx="819807" cy="646386"/>
          </a:xfrm>
          <a:prstGeom prst="actionButtonBlank">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rgbClr val="FF0000"/>
                </a:solidFill>
              </a:rPr>
              <a:t>4</a:t>
            </a:r>
          </a:p>
        </p:txBody>
      </p:sp>
      <p:sp>
        <p:nvSpPr>
          <p:cNvPr id="100" name="Управляющая кнопка: настраиваемая 99">
            <a:hlinkClick r:id="rId10" action="ppaction://hlinksldjump" highlightClick="1">
              <a:snd r:embed="rId4" name="click.wav"/>
            </a:hlinkClick>
          </p:cNvPr>
          <p:cNvSpPr/>
          <p:nvPr/>
        </p:nvSpPr>
        <p:spPr>
          <a:xfrm>
            <a:off x="8760373" y="1996965"/>
            <a:ext cx="819807" cy="646386"/>
          </a:xfrm>
          <a:prstGeom prst="actionButtonBlank">
            <a:avLst/>
          </a:prstGeom>
          <a:solidFill>
            <a:srgbClr val="0070C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t>3</a:t>
            </a:r>
          </a:p>
        </p:txBody>
      </p:sp>
      <p:sp>
        <p:nvSpPr>
          <p:cNvPr id="101" name="Управляющая кнопка: настраиваемая 100">
            <a:hlinkClick r:id="rId11" action="ppaction://hlinksldjump" highlightClick="1">
              <a:snd r:embed="rId4" name="click.wav"/>
            </a:hlinkClick>
          </p:cNvPr>
          <p:cNvSpPr/>
          <p:nvPr/>
        </p:nvSpPr>
        <p:spPr>
          <a:xfrm>
            <a:off x="6185337" y="2385847"/>
            <a:ext cx="819807" cy="646386"/>
          </a:xfrm>
          <a:prstGeom prst="actionButtonBlank">
            <a:avLst/>
          </a:prstGeom>
          <a:solidFill>
            <a:srgbClr val="00B05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t>2</a:t>
            </a:r>
          </a:p>
        </p:txBody>
      </p:sp>
      <p:sp>
        <p:nvSpPr>
          <p:cNvPr id="102" name="Управляющая кнопка: настраиваемая 101">
            <a:hlinkClick r:id="rId12" action="ppaction://hlinksldjump" highlightClick="1">
              <a:snd r:embed="rId4" name="click.wav"/>
            </a:hlinkClick>
          </p:cNvPr>
          <p:cNvSpPr/>
          <p:nvPr/>
        </p:nvSpPr>
        <p:spPr>
          <a:xfrm>
            <a:off x="9112468" y="1198178"/>
            <a:ext cx="819807" cy="646386"/>
          </a:xfrm>
          <a:prstGeom prst="actionButtonBlank">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bg1"/>
                </a:solidFill>
              </a:rPr>
              <a:t>1</a:t>
            </a:r>
          </a:p>
        </p:txBody>
      </p:sp>
      <p:sp>
        <p:nvSpPr>
          <p:cNvPr id="104" name="Управляющая кнопка: настраиваемая 103">
            <a:hlinkClick r:id="rId13" action="ppaction://hlinksldjump" highlightClick="1">
              <a:snd r:embed="rId4" name="click.wav"/>
            </a:hlinkClick>
          </p:cNvPr>
          <p:cNvSpPr/>
          <p:nvPr/>
        </p:nvSpPr>
        <p:spPr>
          <a:xfrm>
            <a:off x="3137338" y="1103586"/>
            <a:ext cx="819807" cy="646386"/>
          </a:xfrm>
          <a:prstGeom prst="actionButtonBlank">
            <a:avLst/>
          </a:prstGeom>
          <a:solidFill>
            <a:srgbClr val="00B05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bg1"/>
                </a:solidFill>
              </a:rPr>
              <a:t>10</a:t>
            </a:r>
            <a:endParaRPr lang="ru-RU" sz="3200" b="1" dirty="0">
              <a:solidFill>
                <a:schemeClr val="bg1"/>
              </a:solidFill>
            </a:endParaRPr>
          </a:p>
        </p:txBody>
      </p:sp>
      <p:sp>
        <p:nvSpPr>
          <p:cNvPr id="106" name="Овал 105"/>
          <p:cNvSpPr/>
          <p:nvPr/>
        </p:nvSpPr>
        <p:spPr>
          <a:xfrm>
            <a:off x="9627476" y="5134303"/>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Овал 106"/>
          <p:cNvSpPr/>
          <p:nvPr/>
        </p:nvSpPr>
        <p:spPr>
          <a:xfrm>
            <a:off x="9385738" y="4309242"/>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Овал 107"/>
          <p:cNvSpPr/>
          <p:nvPr/>
        </p:nvSpPr>
        <p:spPr>
          <a:xfrm>
            <a:off x="7094482" y="3799490"/>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Овал 108"/>
          <p:cNvSpPr/>
          <p:nvPr/>
        </p:nvSpPr>
        <p:spPr>
          <a:xfrm>
            <a:off x="8429296" y="3384331"/>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Овал 109"/>
          <p:cNvSpPr/>
          <p:nvPr/>
        </p:nvSpPr>
        <p:spPr>
          <a:xfrm>
            <a:off x="10378966" y="2102069"/>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Овал 110"/>
          <p:cNvSpPr/>
          <p:nvPr/>
        </p:nvSpPr>
        <p:spPr>
          <a:xfrm>
            <a:off x="7725104" y="2412125"/>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Овал 111"/>
          <p:cNvSpPr/>
          <p:nvPr/>
        </p:nvSpPr>
        <p:spPr>
          <a:xfrm>
            <a:off x="5843751" y="1460938"/>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3" name="Овал 112"/>
          <p:cNvSpPr/>
          <p:nvPr/>
        </p:nvSpPr>
        <p:spPr>
          <a:xfrm>
            <a:off x="6705600" y="698939"/>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8040414" y="504496"/>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Овал 114"/>
          <p:cNvSpPr/>
          <p:nvPr/>
        </p:nvSpPr>
        <p:spPr>
          <a:xfrm>
            <a:off x="10336923" y="706672"/>
            <a:ext cx="867105" cy="780543"/>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Овал 115"/>
          <p:cNvSpPr/>
          <p:nvPr/>
        </p:nvSpPr>
        <p:spPr>
          <a:xfrm>
            <a:off x="4740165" y="3431628"/>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Овал 116"/>
          <p:cNvSpPr/>
          <p:nvPr/>
        </p:nvSpPr>
        <p:spPr>
          <a:xfrm>
            <a:off x="4198882" y="5397062"/>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8" name="Овал 117"/>
          <p:cNvSpPr/>
          <p:nvPr/>
        </p:nvSpPr>
        <p:spPr>
          <a:xfrm>
            <a:off x="5912069" y="5770179"/>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Овал 118"/>
          <p:cNvSpPr/>
          <p:nvPr/>
        </p:nvSpPr>
        <p:spPr>
          <a:xfrm>
            <a:off x="940675" y="5134304"/>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Овал 119"/>
          <p:cNvSpPr/>
          <p:nvPr/>
        </p:nvSpPr>
        <p:spPr>
          <a:xfrm>
            <a:off x="2921876" y="4892566"/>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1" name="Овал 120"/>
          <p:cNvSpPr/>
          <p:nvPr/>
        </p:nvSpPr>
        <p:spPr>
          <a:xfrm>
            <a:off x="4882055" y="972207"/>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Овал 121"/>
          <p:cNvSpPr/>
          <p:nvPr/>
        </p:nvSpPr>
        <p:spPr>
          <a:xfrm>
            <a:off x="3174124" y="2653862"/>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Овал 122"/>
          <p:cNvSpPr/>
          <p:nvPr/>
        </p:nvSpPr>
        <p:spPr>
          <a:xfrm>
            <a:off x="1008994" y="3704897"/>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4" name="Овал 123"/>
          <p:cNvSpPr/>
          <p:nvPr/>
        </p:nvSpPr>
        <p:spPr>
          <a:xfrm>
            <a:off x="1350579" y="1855076"/>
            <a:ext cx="898635" cy="78827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5" name="Рисунок 124" descr="Apple_b92d42_5432833.jpg"/>
          <p:cNvPicPr>
            <a:picLocks noChangeAspect="1"/>
          </p:cNvPicPr>
          <p:nvPr/>
        </p:nvPicPr>
        <p:blipFill>
          <a:blip r:embed="rId14" cstate="print">
            <a:clrChange>
              <a:clrFrom>
                <a:srgbClr val="FEFEFE"/>
              </a:clrFrom>
              <a:clrTo>
                <a:srgbClr val="FEFEFE">
                  <a:alpha val="0"/>
                </a:srgbClr>
              </a:clrTo>
            </a:clrChange>
            <a:extLst>
              <a:ext uri="{BEBA8EAE-BF5A-486C-A8C5-ECC9F3942E4B}">
                <a14:imgProps xmlns:a14="http://schemas.microsoft.com/office/drawing/2010/main">
                  <a14:imgLayer r:embed="rId15">
                    <a14:imgEffect>
                      <a14:backgroundRemoval t="3297" b="95055" l="0" r="89712"/>
                    </a14:imgEffect>
                  </a14:imgLayer>
                </a14:imgProps>
              </a:ext>
            </a:extLst>
          </a:blip>
          <a:stretch>
            <a:fillRect/>
          </a:stretch>
        </p:blipFill>
        <p:spPr>
          <a:xfrm>
            <a:off x="6777370" y="805561"/>
            <a:ext cx="766429" cy="574070"/>
          </a:xfrm>
          <a:prstGeom prst="rect">
            <a:avLst/>
          </a:prstGeom>
        </p:spPr>
      </p:pic>
      <p:pic>
        <p:nvPicPr>
          <p:cNvPr id="126" name="Рисунок 125" descr="germinated-onion-Download-Royalty-free-Vector-File-EPS-39380.jpg"/>
          <p:cNvPicPr>
            <a:picLocks noChangeAspect="1"/>
          </p:cNvPicPr>
          <p:nvPr/>
        </p:nvPicPr>
        <p:blipFill>
          <a:blip r:embed="rId16" cstate="print">
            <a:clrChange>
              <a:clrFrom>
                <a:srgbClr val="FFFFFF"/>
              </a:clrFrom>
              <a:clrTo>
                <a:srgbClr val="FFFFFF">
                  <a:alpha val="0"/>
                </a:srgbClr>
              </a:clrTo>
            </a:clrChange>
            <a:extLst>
              <a:ext uri="{BEBA8EAE-BF5A-486C-A8C5-ECC9F3942E4B}">
                <a14:imgProps xmlns:a14="http://schemas.microsoft.com/office/drawing/2010/main">
                  <a14:imgLayer r:embed="rId17">
                    <a14:imgEffect>
                      <a14:backgroundRemoval t="10000" b="94400" l="0" r="89604"/>
                    </a14:imgEffect>
                  </a14:imgLayer>
                </a14:imgProps>
              </a:ext>
            </a:extLst>
          </a:blip>
          <a:stretch>
            <a:fillRect/>
          </a:stretch>
        </p:blipFill>
        <p:spPr>
          <a:xfrm>
            <a:off x="7906407" y="2396206"/>
            <a:ext cx="593834" cy="736919"/>
          </a:xfrm>
          <a:prstGeom prst="rect">
            <a:avLst/>
          </a:prstGeom>
        </p:spPr>
      </p:pic>
      <p:pic>
        <p:nvPicPr>
          <p:cNvPr id="127" name="Рисунок 126" descr="3869846.png"/>
          <p:cNvPicPr>
            <a:picLocks noChangeAspect="1"/>
          </p:cNvPicPr>
          <p:nvPr/>
        </p:nvPicPr>
        <p:blipFill>
          <a:blip r:embed="rId18" cstate="print"/>
          <a:stretch>
            <a:fillRect/>
          </a:stretch>
        </p:blipFill>
        <p:spPr>
          <a:xfrm>
            <a:off x="8573947" y="3448050"/>
            <a:ext cx="633443" cy="650984"/>
          </a:xfrm>
          <a:prstGeom prst="rect">
            <a:avLst/>
          </a:prstGeom>
        </p:spPr>
      </p:pic>
      <p:pic>
        <p:nvPicPr>
          <p:cNvPr id="128" name="Рисунок 127" descr="tomato_PNG12592.png"/>
          <p:cNvPicPr>
            <a:picLocks noChangeAspect="1"/>
          </p:cNvPicPr>
          <p:nvPr/>
        </p:nvPicPr>
        <p:blipFill>
          <a:blip r:embed="rId19" cstate="print"/>
          <a:stretch>
            <a:fillRect/>
          </a:stretch>
        </p:blipFill>
        <p:spPr>
          <a:xfrm>
            <a:off x="9553904" y="4414345"/>
            <a:ext cx="523552" cy="511690"/>
          </a:xfrm>
          <a:prstGeom prst="rect">
            <a:avLst/>
          </a:prstGeom>
        </p:spPr>
      </p:pic>
      <p:pic>
        <p:nvPicPr>
          <p:cNvPr id="129" name="Рисунок 128"/>
          <p:cNvPicPr>
            <a:picLocks noChangeAspect="1"/>
          </p:cNvPicPr>
          <p:nvPr/>
        </p:nvPicPr>
        <p:blipFill>
          <a:blip r:embed="rId20" cstate="print">
            <a:extLst>
              <a:ext uri="{BEBA8EAE-BF5A-486C-A8C5-ECC9F3942E4B}">
                <a14:imgProps xmlns:a14="http://schemas.microsoft.com/office/drawing/2010/main">
                  <a14:imgLayer r:embed="rId21">
                    <a14:imgEffect>
                      <a14:backgroundRemoval t="1523" b="98985" l="333" r="100000"/>
                    </a14:imgEffect>
                  </a14:imgLayer>
                </a14:imgProps>
              </a:ext>
              <a:ext uri="{28A0092B-C50C-407E-A947-70E740481C1C}">
                <a14:useLocalDpi xmlns:a14="http://schemas.microsoft.com/office/drawing/2010/main" val="0"/>
              </a:ext>
            </a:extLst>
          </a:blip>
          <a:stretch>
            <a:fillRect/>
          </a:stretch>
        </p:blipFill>
        <p:spPr>
          <a:xfrm>
            <a:off x="6164316" y="5893750"/>
            <a:ext cx="384529" cy="505014"/>
          </a:xfrm>
          <a:prstGeom prst="rect">
            <a:avLst/>
          </a:prstGeom>
        </p:spPr>
      </p:pic>
      <p:pic>
        <p:nvPicPr>
          <p:cNvPr id="130" name="Рисунок 129"/>
          <p:cNvPicPr>
            <a:picLocks noChangeAspect="1"/>
          </p:cNvPicPr>
          <p:nvPr/>
        </p:nvPicPr>
        <p:blipFill>
          <a:blip r:embed="rId22"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5035992" y="1093077"/>
            <a:ext cx="616433" cy="541185"/>
          </a:xfrm>
          <a:prstGeom prst="rect">
            <a:avLst/>
          </a:prstGeom>
        </p:spPr>
      </p:pic>
      <p:pic>
        <p:nvPicPr>
          <p:cNvPr id="131" name="Рисунок 130" descr="banana-china.jpg"/>
          <p:cNvPicPr>
            <a:picLocks noChangeAspect="1"/>
          </p:cNvPicPr>
          <p:nvPr/>
        </p:nvPicPr>
        <p:blipFill>
          <a:blip r:embed="rId23" cstate="print">
            <a:clrChange>
              <a:clrFrom>
                <a:srgbClr val="FFFFFF"/>
              </a:clrFrom>
              <a:clrTo>
                <a:srgbClr val="FFFFFF">
                  <a:alpha val="0"/>
                </a:srgbClr>
              </a:clrTo>
            </a:clrChange>
            <a:extLst>
              <a:ext uri="{BEBA8EAE-BF5A-486C-A8C5-ECC9F3942E4B}">
                <a14:imgProps xmlns:a14="http://schemas.microsoft.com/office/drawing/2010/main">
                  <a14:imgLayer r:embed="rId24">
                    <a14:imgEffect>
                      <a14:backgroundRemoval t="9023" b="90226" l="1020" r="94898"/>
                    </a14:imgEffect>
                  </a14:imgLayer>
                </a14:imgProps>
              </a:ext>
            </a:extLst>
          </a:blip>
          <a:stretch>
            <a:fillRect/>
          </a:stretch>
        </p:blipFill>
        <p:spPr>
          <a:xfrm>
            <a:off x="2927989" y="4995620"/>
            <a:ext cx="816322" cy="553843"/>
          </a:xfrm>
          <a:prstGeom prst="rect">
            <a:avLst/>
          </a:prstGeom>
        </p:spPr>
      </p:pic>
      <p:pic>
        <p:nvPicPr>
          <p:cNvPr id="132" name="Рисунок 131" descr="704x423 eda.jpg"/>
          <p:cNvPicPr>
            <a:picLocks noChangeAspect="1"/>
          </p:cNvPicPr>
          <p:nvPr/>
        </p:nvPicPr>
        <p:blipFill>
          <a:blip r:embed="rId25" cstate="print">
            <a:clrChange>
              <a:clrFrom>
                <a:srgbClr val="FFFFFF"/>
              </a:clrFrom>
              <a:clrTo>
                <a:srgbClr val="FFFFFF">
                  <a:alpha val="0"/>
                </a:srgbClr>
              </a:clrTo>
            </a:clrChange>
            <a:extLst>
              <a:ext uri="{BEBA8EAE-BF5A-486C-A8C5-ECC9F3942E4B}">
                <a14:imgProps xmlns:a14="http://schemas.microsoft.com/office/drawing/2010/main">
                  <a14:imgLayer r:embed="rId26">
                    <a14:imgEffect>
                      <a14:backgroundRemoval t="0" b="100000" l="9217" r="89862"/>
                    </a14:imgEffect>
                  </a14:imgLayer>
                </a14:imgProps>
              </a:ext>
            </a:extLst>
          </a:blip>
          <a:stretch>
            <a:fillRect/>
          </a:stretch>
        </p:blipFill>
        <p:spPr>
          <a:xfrm>
            <a:off x="1072978" y="3913216"/>
            <a:ext cx="760325" cy="456843"/>
          </a:xfrm>
          <a:prstGeom prst="rect">
            <a:avLst/>
          </a:prstGeom>
        </p:spPr>
      </p:pic>
      <p:pic>
        <p:nvPicPr>
          <p:cNvPr id="133" name="Рисунок 132" descr="19317051-A-single-Carrot-on-a-white-background-Stock-Photo.jpg"/>
          <p:cNvPicPr>
            <a:picLocks noChangeAspect="1"/>
          </p:cNvPicPr>
          <p:nvPr/>
        </p:nvPicPr>
        <p:blipFill>
          <a:blip r:embed="rId27" cstate="print">
            <a:clrChange>
              <a:clrFrom>
                <a:srgbClr val="FFFFFF"/>
              </a:clrFrom>
              <a:clrTo>
                <a:srgbClr val="FFFFFF">
                  <a:alpha val="0"/>
                </a:srgbClr>
              </a:clrTo>
            </a:clrChange>
          </a:blip>
          <a:stretch>
            <a:fillRect/>
          </a:stretch>
        </p:blipFill>
        <p:spPr>
          <a:xfrm>
            <a:off x="3237711" y="2496206"/>
            <a:ext cx="788277" cy="867104"/>
          </a:xfrm>
          <a:prstGeom prst="rect">
            <a:avLst/>
          </a:prstGeom>
        </p:spPr>
      </p:pic>
      <p:pic>
        <p:nvPicPr>
          <p:cNvPr id="134" name="Рисунок 133" descr="hello_html_39388f3b.jpg"/>
          <p:cNvPicPr>
            <a:picLocks noChangeAspect="1"/>
          </p:cNvPicPr>
          <p:nvPr/>
        </p:nvPicPr>
        <p:blipFill>
          <a:blip r:embed="rId28" cstate="print">
            <a:clrChange>
              <a:clrFrom>
                <a:srgbClr val="FFFFFF"/>
              </a:clrFrom>
              <a:clrTo>
                <a:srgbClr val="FFFFFF">
                  <a:alpha val="0"/>
                </a:srgbClr>
              </a:clrTo>
            </a:clrChange>
            <a:extLst>
              <a:ext uri="{BEBA8EAE-BF5A-486C-A8C5-ECC9F3942E4B}">
                <a14:imgProps xmlns:a14="http://schemas.microsoft.com/office/drawing/2010/main">
                  <a14:imgLayer r:embed="rId29">
                    <a14:imgEffect>
                      <a14:backgroundRemoval t="9524" b="94286" l="1493" r="93035"/>
                    </a14:imgEffect>
                  </a14:imgLayer>
                </a14:imgProps>
              </a:ext>
            </a:extLst>
          </a:blip>
          <a:stretch>
            <a:fillRect/>
          </a:stretch>
        </p:blipFill>
        <p:spPr>
          <a:xfrm>
            <a:off x="4813535" y="3585604"/>
            <a:ext cx="835775" cy="434603"/>
          </a:xfrm>
          <a:prstGeom prst="rect">
            <a:avLst/>
          </a:prstGeom>
        </p:spPr>
      </p:pic>
      <p:pic>
        <p:nvPicPr>
          <p:cNvPr id="135" name="Рисунок 134" descr="CL-25.jpg"/>
          <p:cNvPicPr>
            <a:picLocks noChangeAspect="1"/>
          </p:cNvPicPr>
          <p:nvPr/>
        </p:nvPicPr>
        <p:blipFill>
          <a:blip r:embed="rId30" cstate="print">
            <a:clrChange>
              <a:clrFrom>
                <a:srgbClr val="FFFFFF"/>
              </a:clrFrom>
              <a:clrTo>
                <a:srgbClr val="FFFFFF">
                  <a:alpha val="0"/>
                </a:srgbClr>
              </a:clrTo>
            </a:clrChange>
          </a:blip>
          <a:stretch>
            <a:fillRect/>
          </a:stretch>
        </p:blipFill>
        <p:spPr>
          <a:xfrm>
            <a:off x="4382814" y="5537480"/>
            <a:ext cx="475232" cy="506270"/>
          </a:xfrm>
          <a:prstGeom prst="rect">
            <a:avLst/>
          </a:prstGeom>
        </p:spPr>
      </p:pic>
      <p:pic>
        <p:nvPicPr>
          <p:cNvPr id="136" name="Рисунок 135" descr="vinograd.jpg"/>
          <p:cNvPicPr>
            <a:picLocks noChangeAspect="1"/>
          </p:cNvPicPr>
          <p:nvPr/>
        </p:nvPicPr>
        <p:blipFill>
          <a:blip r:embed="rId31" cstate="print">
            <a:clrChange>
              <a:clrFrom>
                <a:srgbClr val="FFFFFF"/>
              </a:clrFrom>
              <a:clrTo>
                <a:srgbClr val="FFFFFF">
                  <a:alpha val="0"/>
                </a:srgbClr>
              </a:clrTo>
            </a:clrChange>
          </a:blip>
          <a:stretch>
            <a:fillRect/>
          </a:stretch>
        </p:blipFill>
        <p:spPr>
          <a:xfrm>
            <a:off x="1450428" y="1813033"/>
            <a:ext cx="735724" cy="808141"/>
          </a:xfrm>
          <a:prstGeom prst="rect">
            <a:avLst/>
          </a:prstGeom>
        </p:spPr>
      </p:pic>
      <p:pic>
        <p:nvPicPr>
          <p:cNvPr id="137" name="Рисунок 136" descr="474178403.jpg"/>
          <p:cNvPicPr>
            <a:picLocks noChangeAspect="1"/>
          </p:cNvPicPr>
          <p:nvPr/>
        </p:nvPicPr>
        <p:blipFill>
          <a:blip r:embed="rId32" cstate="print">
            <a:clrChange>
              <a:clrFrom>
                <a:srgbClr val="FFFFFF"/>
              </a:clrFrom>
              <a:clrTo>
                <a:srgbClr val="FFFFFF">
                  <a:alpha val="0"/>
                </a:srgbClr>
              </a:clrTo>
            </a:clrChange>
            <a:extLst>
              <a:ext uri="{BEBA8EAE-BF5A-486C-A8C5-ECC9F3942E4B}">
                <a14:imgProps xmlns:a14="http://schemas.microsoft.com/office/drawing/2010/main">
                  <a14:imgLayer r:embed="rId33">
                    <a14:imgEffect>
                      <a14:backgroundRemoval t="2299" b="94828" l="9426" r="89344"/>
                    </a14:imgEffect>
                  </a14:imgLayer>
                </a14:imgProps>
              </a:ext>
            </a:extLst>
          </a:blip>
          <a:stretch>
            <a:fillRect/>
          </a:stretch>
        </p:blipFill>
        <p:spPr>
          <a:xfrm>
            <a:off x="10458531" y="2196664"/>
            <a:ext cx="677178" cy="593463"/>
          </a:xfrm>
          <a:prstGeom prst="rect">
            <a:avLst/>
          </a:prstGeom>
        </p:spPr>
      </p:pic>
      <p:pic>
        <p:nvPicPr>
          <p:cNvPr id="138" name="Рисунок 137" descr="1-3.jpg"/>
          <p:cNvPicPr>
            <a:picLocks noChangeAspect="1"/>
          </p:cNvPicPr>
          <p:nvPr/>
        </p:nvPicPr>
        <p:blipFill>
          <a:blip r:embed="rId34" cstate="print">
            <a:clrChange>
              <a:clrFrom>
                <a:srgbClr val="FFFFFF"/>
              </a:clrFrom>
              <a:clrTo>
                <a:srgbClr val="FFFFFF">
                  <a:alpha val="0"/>
                </a:srgbClr>
              </a:clrTo>
            </a:clrChange>
          </a:blip>
          <a:stretch>
            <a:fillRect/>
          </a:stretch>
        </p:blipFill>
        <p:spPr>
          <a:xfrm>
            <a:off x="930167" y="5233496"/>
            <a:ext cx="877613" cy="658210"/>
          </a:xfrm>
          <a:prstGeom prst="rect">
            <a:avLst/>
          </a:prstGeom>
        </p:spPr>
      </p:pic>
      <p:pic>
        <p:nvPicPr>
          <p:cNvPr id="139" name="Рисунок 138" descr="Apple_b92d42_5432833.jpg"/>
          <p:cNvPicPr>
            <a:picLocks noChangeAspect="1"/>
          </p:cNvPicPr>
          <p:nvPr/>
        </p:nvPicPr>
        <p:blipFill>
          <a:blip r:embed="rId35" cstate="print">
            <a:clrChange>
              <a:clrFrom>
                <a:srgbClr val="FEFEFE"/>
              </a:clrFrom>
              <a:clrTo>
                <a:srgbClr val="FEFEFE">
                  <a:alpha val="0"/>
                </a:srgbClr>
              </a:clrTo>
            </a:clrChange>
            <a:extLst>
              <a:ext uri="{BEBA8EAE-BF5A-486C-A8C5-ECC9F3942E4B}">
                <a14:imgProps xmlns:a14="http://schemas.microsoft.com/office/drawing/2010/main">
                  <a14:imgLayer r:embed="rId36">
                    <a14:imgEffect>
                      <a14:backgroundRemoval t="1523" b="97970" l="9886" r="89734"/>
                    </a14:imgEffect>
                  </a14:imgLayer>
                </a14:imgProps>
              </a:ext>
            </a:extLst>
          </a:blip>
          <a:stretch>
            <a:fillRect/>
          </a:stretch>
        </p:blipFill>
        <p:spPr>
          <a:xfrm>
            <a:off x="7145376" y="3874180"/>
            <a:ext cx="796846" cy="596854"/>
          </a:xfrm>
          <a:prstGeom prst="rect">
            <a:avLst/>
          </a:prstGeom>
        </p:spPr>
      </p:pic>
      <p:pic>
        <p:nvPicPr>
          <p:cNvPr id="140" name="Рисунок 139"/>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78463" y="5262227"/>
            <a:ext cx="606458" cy="532428"/>
          </a:xfrm>
          <a:prstGeom prst="rect">
            <a:avLst/>
          </a:prstGeom>
        </p:spPr>
      </p:pic>
      <p:pic>
        <p:nvPicPr>
          <p:cNvPr id="141" name="Рисунок 140" descr="vinograd.jpg"/>
          <p:cNvPicPr>
            <a:picLocks noChangeAspect="1"/>
          </p:cNvPicPr>
          <p:nvPr/>
        </p:nvPicPr>
        <p:blipFill>
          <a:blip r:embed="rId31" cstate="print">
            <a:clrChange>
              <a:clrFrom>
                <a:srgbClr val="FFFFFF"/>
              </a:clrFrom>
              <a:clrTo>
                <a:srgbClr val="FFFFFF">
                  <a:alpha val="0"/>
                </a:srgbClr>
              </a:clrTo>
            </a:clrChange>
          </a:blip>
          <a:stretch>
            <a:fillRect/>
          </a:stretch>
        </p:blipFill>
        <p:spPr>
          <a:xfrm>
            <a:off x="8215814" y="562827"/>
            <a:ext cx="636307" cy="698938"/>
          </a:xfrm>
          <a:prstGeom prst="rect">
            <a:avLst/>
          </a:prstGeom>
        </p:spPr>
      </p:pic>
      <p:pic>
        <p:nvPicPr>
          <p:cNvPr id="142" name="Рисунок 141" descr="704x423 eda.jpg"/>
          <p:cNvPicPr>
            <a:picLocks noChangeAspect="1"/>
          </p:cNvPicPr>
          <p:nvPr/>
        </p:nvPicPr>
        <p:blipFill>
          <a:blip r:embed="rId38" cstate="print">
            <a:clrChange>
              <a:clrFrom>
                <a:srgbClr val="FFFFFF"/>
              </a:clrFrom>
              <a:clrTo>
                <a:srgbClr val="FFFFFF">
                  <a:alpha val="0"/>
                </a:srgbClr>
              </a:clrTo>
            </a:clrChange>
            <a:extLst>
              <a:ext uri="{BEBA8EAE-BF5A-486C-A8C5-ECC9F3942E4B}">
                <a14:imgProps xmlns:a14="http://schemas.microsoft.com/office/drawing/2010/main">
                  <a14:imgLayer r:embed="rId26">
                    <a14:imgEffect>
                      <a14:backgroundRemoval t="3077" b="100000" l="9217" r="89862"/>
                    </a14:imgEffect>
                  </a14:imgLayer>
                </a14:imgProps>
              </a:ext>
            </a:extLst>
          </a:blip>
          <a:stretch>
            <a:fillRect/>
          </a:stretch>
        </p:blipFill>
        <p:spPr>
          <a:xfrm>
            <a:off x="5922579" y="1615088"/>
            <a:ext cx="759354" cy="456260"/>
          </a:xfrm>
          <a:prstGeom prst="rect">
            <a:avLst/>
          </a:prstGeom>
        </p:spPr>
      </p:pic>
      <p:sp>
        <p:nvSpPr>
          <p:cNvPr id="53" name="Овал 52"/>
          <p:cNvSpPr/>
          <p:nvPr/>
        </p:nvSpPr>
        <p:spPr>
          <a:xfrm>
            <a:off x="4267200" y="1965960"/>
            <a:ext cx="929640" cy="74676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p:nvPr/>
        </p:nvSpPr>
        <p:spPr>
          <a:xfrm>
            <a:off x="2209800" y="5806440"/>
            <a:ext cx="960120" cy="71628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5" name="Рисунок 54"/>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6553" y="5941931"/>
            <a:ext cx="506614" cy="444772"/>
          </a:xfrm>
          <a:prstGeom prst="rect">
            <a:avLst/>
          </a:prstGeom>
        </p:spPr>
      </p:pic>
      <p:pic>
        <p:nvPicPr>
          <p:cNvPr id="57" name="Рисунок 56" descr="474178403.jpg"/>
          <p:cNvPicPr>
            <a:picLocks noChangeAspect="1"/>
          </p:cNvPicPr>
          <p:nvPr/>
        </p:nvPicPr>
        <p:blipFill>
          <a:blip r:embed="rId40" cstate="print">
            <a:clrChange>
              <a:clrFrom>
                <a:srgbClr val="FFFFFF"/>
              </a:clrFrom>
              <a:clrTo>
                <a:srgbClr val="FFFFFF">
                  <a:alpha val="0"/>
                </a:srgbClr>
              </a:clrTo>
            </a:clrChange>
            <a:extLst>
              <a:ext uri="{BEBA8EAE-BF5A-486C-A8C5-ECC9F3942E4B}">
                <a14:imgProps xmlns:a14="http://schemas.microsoft.com/office/drawing/2010/main">
                  <a14:imgLayer r:embed="rId41">
                    <a14:imgEffect>
                      <a14:backgroundRemoval t="9896" b="94792" l="9896" r="89583"/>
                    </a14:imgEffect>
                  </a14:imgLayer>
                </a14:imgProps>
              </a:ext>
            </a:extLst>
          </a:blip>
          <a:stretch>
            <a:fillRect/>
          </a:stretch>
        </p:blipFill>
        <p:spPr>
          <a:xfrm>
            <a:off x="4385178" y="1996965"/>
            <a:ext cx="667931" cy="667931"/>
          </a:xfrm>
          <a:prstGeom prst="rect">
            <a:avLst/>
          </a:prstGeom>
        </p:spPr>
      </p:pic>
      <p:sp>
        <p:nvSpPr>
          <p:cNvPr id="56" name="Управляющая кнопка: настраиваемая 55">
            <a:hlinkClick r:id="rId42" action="ppaction://hlinksldjump" highlightClick="1">
              <a:snd r:embed="rId43" name="applause.wav"/>
            </a:hlinkClick>
          </p:cNvPr>
          <p:cNvSpPr/>
          <p:nvPr/>
        </p:nvSpPr>
        <p:spPr>
          <a:xfrm>
            <a:off x="95330" y="45441"/>
            <a:ext cx="1463504" cy="407190"/>
          </a:xfrm>
          <a:prstGeom prst="actionButtonBlank">
            <a:avLst/>
          </a:prstGeom>
          <a:solidFill>
            <a:srgbClr val="FFFF00">
              <a:alpha val="74000"/>
            </a:srgbClr>
          </a:solidFill>
          <a:ln>
            <a:solidFill>
              <a:srgbClr val="FFFF00"/>
            </a:solidFill>
          </a:ln>
          <a:effectLst>
            <a:glow rad="228600">
              <a:schemeClr val="accent4">
                <a:satMod val="175000"/>
                <a:alpha val="40000"/>
              </a:schemeClr>
            </a:glow>
          </a:effectLst>
          <a:scene3d>
            <a:camera prst="orthographicFront"/>
            <a:lightRig rig="flat" dir="tl">
              <a:rot lat="0" lon="0" rev="6600000"/>
            </a:lightRig>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25400" contourW="8890">
              <a:bevelT w="38100" h="31750"/>
              <a:contourClr>
                <a:schemeClr val="accent2">
                  <a:shade val="75000"/>
                </a:schemeClr>
              </a:contourClr>
            </a:sp3d>
          </a:bodyPr>
          <a:lstStyle/>
          <a:p>
            <a:pPr algn="ctr"/>
            <a:r>
              <a:rPr lang="ru-RU" sz="2400" b="1" dirty="0">
                <a:ln w="11430"/>
                <a:solidFill>
                  <a:srgbClr val="FF0000"/>
                </a:solidFill>
                <a:effectLst>
                  <a:outerShdw blurRad="50800" dist="39000" dir="5460000" algn="tl">
                    <a:srgbClr val="000000">
                      <a:alpha val="38000"/>
                    </a:srgbClr>
                  </a:outerShdw>
                </a:effectLst>
              </a:rPr>
              <a:t>ФИНИШ</a:t>
            </a:r>
          </a:p>
        </p:txBody>
      </p:sp>
      <p:pic>
        <p:nvPicPr>
          <p:cNvPr id="63" name="Рисунок 62" descr="germinated-onion-Download-Royalty-free-Vector-File-EPS-39380.jpg"/>
          <p:cNvPicPr>
            <a:picLocks noChangeAspect="1"/>
          </p:cNvPicPr>
          <p:nvPr/>
        </p:nvPicPr>
        <p:blipFill>
          <a:blip r:embed="rId44" cstate="print">
            <a:clrChange>
              <a:clrFrom>
                <a:srgbClr val="FFFFFF"/>
              </a:clrFrom>
              <a:clrTo>
                <a:srgbClr val="FFFFFF">
                  <a:alpha val="0"/>
                </a:srgbClr>
              </a:clrTo>
            </a:clrChange>
            <a:extLst>
              <a:ext uri="{BEBA8EAE-BF5A-486C-A8C5-ECC9F3942E4B}">
                <a14:imgProps xmlns:a14="http://schemas.microsoft.com/office/drawing/2010/main">
                  <a14:imgLayer r:embed="rId17">
                    <a14:imgEffect>
                      <a14:backgroundRemoval t="10000" b="98400" l="495" r="89604"/>
                    </a14:imgEffect>
                  </a14:imgLayer>
                </a14:imgProps>
              </a:ext>
            </a:extLst>
          </a:blip>
          <a:stretch>
            <a:fillRect/>
          </a:stretch>
        </p:blipFill>
        <p:spPr>
          <a:xfrm>
            <a:off x="10471205" y="607793"/>
            <a:ext cx="664504" cy="824617"/>
          </a:xfrm>
          <a:prstGeom prst="rect">
            <a:avLst/>
          </a:prstGeom>
        </p:spPr>
      </p:pic>
      <p:sp>
        <p:nvSpPr>
          <p:cNvPr id="2" name="TextBox 1">
            <a:extLst>
              <a:ext uri="{FF2B5EF4-FFF2-40B4-BE49-F238E27FC236}">
                <a16:creationId xmlns:a16="http://schemas.microsoft.com/office/drawing/2014/main" id="{3DC45C63-6ECF-4F4A-A0CF-A856E0822CA8}"/>
              </a:ext>
            </a:extLst>
          </p:cNvPr>
          <p:cNvSpPr txBox="1"/>
          <p:nvPr/>
        </p:nvSpPr>
        <p:spPr>
          <a:xfrm>
            <a:off x="9565435" y="18204"/>
            <a:ext cx="1437875" cy="461665"/>
          </a:xfrm>
          <a:prstGeom prst="rect">
            <a:avLst/>
          </a:prstGeom>
          <a:solidFill>
            <a:schemeClr val="lt1">
              <a:alpha val="74000"/>
            </a:schemeClr>
          </a:solidFill>
          <a:effectLst>
            <a:glow rad="101600">
              <a:schemeClr val="accent2">
                <a:satMod val="175000"/>
                <a:alpha val="40000"/>
              </a:schemeClr>
            </a:glo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2400" b="1" dirty="0">
                <a:ln w="22225">
                  <a:solidFill>
                    <a:srgbClr val="FF0000"/>
                  </a:solidFill>
                  <a:prstDash val="solid"/>
                </a:ln>
                <a:solidFill>
                  <a:srgbClr val="FF0000"/>
                </a:solidFill>
                <a:latin typeface="Constantia" panose="02030602050306030303" pitchFamily="18" charset="0"/>
              </a:rPr>
              <a:t>СТАРТ</a:t>
            </a:r>
          </a:p>
        </p:txBody>
      </p:sp>
      <p:sp>
        <p:nvSpPr>
          <p:cNvPr id="3" name="Управляющая кнопка: &quot;Пустой&quot; 2">
            <a:hlinkClick r:id="" action="ppaction://hlinkshowjump?jump=lastslide" highlightClick="1">
              <a:snd r:embed="rId45" name="chimes.wav"/>
            </a:hlinkClick>
            <a:extLst>
              <a:ext uri="{FF2B5EF4-FFF2-40B4-BE49-F238E27FC236}">
                <a16:creationId xmlns:a16="http://schemas.microsoft.com/office/drawing/2014/main" id="{71E6BA05-B77D-45B6-AAC3-FBA3B21E1752}"/>
              </a:ext>
            </a:extLst>
          </p:cNvPr>
          <p:cNvSpPr/>
          <p:nvPr/>
        </p:nvSpPr>
        <p:spPr>
          <a:xfrm>
            <a:off x="586177" y="1110346"/>
            <a:ext cx="764402" cy="621616"/>
          </a:xfrm>
          <a:prstGeom prst="actionButtonBlank">
            <a:avLst/>
          </a:prstGeom>
          <a:solidFill>
            <a:srgbClr val="FFFF00"/>
          </a:solidFill>
          <a:ln>
            <a:solidFill>
              <a:srgbClr val="FFFF00"/>
            </a:solidFill>
          </a:ln>
          <a:effectLst>
            <a:glow rad="2286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768251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6" name="Рисунок 5виноград"/>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2626">
            <a:off x="4385615" y="2971036"/>
            <a:ext cx="1275481" cy="1662725"/>
          </a:xfrm>
          <a:prstGeom prst="rect">
            <a:avLst/>
          </a:prstGeom>
        </p:spPr>
      </p:pic>
      <p:pic>
        <p:nvPicPr>
          <p:cNvPr id="10" name="Рисунок 9груша"/>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6465" y="3947652"/>
            <a:ext cx="1061875" cy="1795620"/>
          </a:xfrm>
          <a:prstGeom prst="rect">
            <a:avLst/>
          </a:prstGeom>
        </p:spPr>
      </p:pic>
      <p:pic>
        <p:nvPicPr>
          <p:cNvPr id="11" name="Рисунок 10алма"/>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5134" y="1571985"/>
            <a:ext cx="1246174" cy="1261009"/>
          </a:xfrm>
          <a:prstGeom prst="rect">
            <a:avLst/>
          </a:prstGeom>
        </p:spPr>
      </p:pic>
      <p:pic>
        <p:nvPicPr>
          <p:cNvPr id="12" name="Рисунок 11банан"/>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81083" y="3334236"/>
            <a:ext cx="1981200" cy="1344168"/>
          </a:xfrm>
          <a:prstGeom prst="rect">
            <a:avLst/>
          </a:prstGeom>
        </p:spPr>
      </p:pic>
      <p:sp>
        <p:nvSpPr>
          <p:cNvPr id="15" name="TextBox 14"/>
          <p:cNvSpPr txBox="1"/>
          <p:nvPr/>
        </p:nvSpPr>
        <p:spPr>
          <a:xfrm>
            <a:off x="2743199" y="362607"/>
            <a:ext cx="6432331"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“КӘРЗИНГӘ ЯШЕЛЧӘЛӘРНЕ ҖЫЙ” “СОБЕРИ В КОРЗИНУ ОВОЩИ”</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Управляющая кнопка: домой 16">
            <a:hlinkClick r:id="rId7" action="ppaction://hlinksldjump" highlightClick="1">
              <a:snd r:embed="rId8" name="click.wav"/>
            </a:hlinkClick>
          </p:cNvPr>
          <p:cNvSpPr/>
          <p:nvPr/>
        </p:nvSpPr>
        <p:spPr>
          <a:xfrm>
            <a:off x="10778490" y="5446879"/>
            <a:ext cx="1207770" cy="1114728"/>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 name="Рисунок 17" descr="628_750x0.png"/>
          <p:cNvPicPr>
            <a:picLocks noChangeAspect="1"/>
          </p:cNvPicPr>
          <p:nvPr/>
        </p:nvPicPr>
        <p:blipFill>
          <a:blip r:embed="rId9" cstate="print"/>
          <a:stretch>
            <a:fillRect/>
          </a:stretch>
        </p:blipFill>
        <p:spPr>
          <a:xfrm>
            <a:off x="1744041" y="3947653"/>
            <a:ext cx="3430791" cy="2850250"/>
          </a:xfrm>
          <a:prstGeom prst="rect">
            <a:avLst/>
          </a:prstGeom>
        </p:spPr>
      </p:pic>
      <p:pic>
        <p:nvPicPr>
          <p:cNvPr id="13" name="Рисунок 12кыяр"/>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1189" y="4562549"/>
            <a:ext cx="2526475" cy="1893743"/>
          </a:xfrm>
          <a:prstGeom prst="rect">
            <a:avLst/>
          </a:prstGeom>
        </p:spPr>
      </p:pic>
      <p:pic>
        <p:nvPicPr>
          <p:cNvPr id="14" name="Рисунок 13помидор"/>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80962" y="1555341"/>
            <a:ext cx="1286089" cy="1256951"/>
          </a:xfrm>
          <a:prstGeom prst="rect">
            <a:avLst/>
          </a:prstGeom>
        </p:spPr>
      </p:pic>
      <p:pic>
        <p:nvPicPr>
          <p:cNvPr id="5" name="Рисунок 4суган"/>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4846" y="3248780"/>
            <a:ext cx="1992923" cy="1494692"/>
          </a:xfrm>
          <a:prstGeom prst="rect">
            <a:avLst/>
          </a:prstGeom>
        </p:spPr>
      </p:pic>
      <p:pic>
        <p:nvPicPr>
          <p:cNvPr id="7" name="Рисунок 6бәрәңге"/>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2288" y="2794891"/>
            <a:ext cx="1835291" cy="1229645"/>
          </a:xfrm>
          <a:prstGeom prst="rect">
            <a:avLst/>
          </a:prstGeom>
        </p:spPr>
      </p:pic>
      <p:pic>
        <p:nvPicPr>
          <p:cNvPr id="9" name="Рисунок 8кишер"/>
          <p:cNvPicPr>
            <a:picLocks noChangeAspect="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1294" b="95379" l="7330" r="100000"/>
                    </a14:imgEffect>
                  </a14:imgLayer>
                </a14:imgProps>
              </a:ext>
              <a:ext uri="{28A0092B-C50C-407E-A947-70E740481C1C}">
                <a14:useLocalDpi xmlns:a14="http://schemas.microsoft.com/office/drawing/2010/main" val="0"/>
              </a:ext>
            </a:extLst>
          </a:blip>
          <a:stretch>
            <a:fillRect/>
          </a:stretch>
        </p:blipFill>
        <p:spPr>
          <a:xfrm>
            <a:off x="482906" y="807868"/>
            <a:ext cx="1589150" cy="2248797"/>
          </a:xfrm>
          <a:prstGeom prst="rect">
            <a:avLst/>
          </a:prstGeom>
        </p:spPr>
      </p:pic>
      <p:pic>
        <p:nvPicPr>
          <p:cNvPr id="8" name="Рисунок 7кәбестә"/>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31927" y="1613323"/>
            <a:ext cx="1567467" cy="1551342"/>
          </a:xfrm>
          <a:prstGeom prst="rect">
            <a:avLst/>
          </a:prstGeom>
        </p:spPr>
      </p:pic>
    </p:spTree>
    <p:extLst>
      <p:ext uri="{BB962C8B-B14F-4D97-AF65-F5344CB8AC3E}">
        <p14:creationId xmlns:p14="http://schemas.microsoft.com/office/powerpoint/2010/main" val="176704648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5" presetClass="emph" presetSubtype="0" fill="hold" nodeType="clickEffect">
                                  <p:stCondLst>
                                    <p:cond delay="0"/>
                                  </p:stCondLst>
                                  <p:childTnLst>
                                    <p:anim calcmode="discrete" valueType="str">
                                      <p:cBhvr>
                                        <p:cTn id="11"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fill="hold" nodeType="clickEffect">
                                  <p:stCondLst>
                                    <p:cond delay="0"/>
                                  </p:stCondLst>
                                  <p:childTnLst>
                                    <p:anim calcmode="discrete" valueType="str">
                                      <p:cBhvr>
                                        <p:cTn id="1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5" presetClass="emph" presetSubtype="0" fill="hold" nodeType="clickEffect">
                                  <p:stCondLst>
                                    <p:cond delay="0"/>
                                  </p:stCondLst>
                                  <p:childTnLst>
                                    <p:anim calcmode="discrete" valueType="str">
                                      <p:cBhvr>
                                        <p:cTn id="21"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2943 0.02037 L -0.3651 0.01366 " pathEditMode="relative" rAng="0" ptsTypes="AA">
                                      <p:cBhvr>
                                        <p:cTn id="26" dur="2000" fill="hold"/>
                                        <p:tgtEl>
                                          <p:spTgt spid="13"/>
                                        </p:tgtEl>
                                        <p:attrNameLst>
                                          <p:attrName>ppt_x</p:attrName>
                                          <p:attrName>ppt_y</p:attrName>
                                        </p:attrNameLst>
                                      </p:cBhvr>
                                      <p:rCtr x="-24727" y="-347"/>
                                    </p:animMotion>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1.04167E-6 1.48148E-6 L -0.63815 0.475 " pathEditMode="relative" rAng="0" ptsTypes="AA">
                                      <p:cBhvr>
                                        <p:cTn id="31" dur="2000" fill="hold"/>
                                        <p:tgtEl>
                                          <p:spTgt spid="14"/>
                                        </p:tgtEl>
                                        <p:attrNameLst>
                                          <p:attrName>ppt_x</p:attrName>
                                          <p:attrName>ppt_y</p:attrName>
                                        </p:attrNameLst>
                                      </p:cBhvr>
                                      <p:rCtr x="-31914" y="2375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125E-6 1.85185E-6 L -0.03242 0.44352 " pathEditMode="relative" rAng="0" ptsTypes="AA">
                                      <p:cBhvr>
                                        <p:cTn id="36" dur="2000" fill="hold"/>
                                        <p:tgtEl>
                                          <p:spTgt spid="8"/>
                                        </p:tgtEl>
                                        <p:attrNameLst>
                                          <p:attrName>ppt_x</p:attrName>
                                          <p:attrName>ppt_y</p:attrName>
                                        </p:attrNameLst>
                                      </p:cBhvr>
                                      <p:rCtr x="-1628" y="22176"/>
                                    </p:animMotion>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0.00026 0.04143 L -0.34453 0.25231 " pathEditMode="relative" rAng="0" ptsTypes="AA">
                                      <p:cBhvr>
                                        <p:cTn id="41" dur="2000" fill="hold"/>
                                        <p:tgtEl>
                                          <p:spTgt spid="5"/>
                                        </p:tgtEl>
                                        <p:attrNameLst>
                                          <p:attrName>ppt_x</p:attrName>
                                          <p:attrName>ppt_y</p:attrName>
                                        </p:attrNameLst>
                                      </p:cBhvr>
                                      <p:rCtr x="-17240" y="10532"/>
                                    </p:animMotion>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2.22222E-6 L 0.02369 0.29283 " pathEditMode="relative" rAng="0" ptsTypes="AA">
                                      <p:cBhvr>
                                        <p:cTn id="46" dur="2000" fill="hold"/>
                                        <p:tgtEl>
                                          <p:spTgt spid="7"/>
                                        </p:tgtEl>
                                        <p:attrNameLst>
                                          <p:attrName>ppt_x</p:attrName>
                                          <p:attrName>ppt_y</p:attrName>
                                        </p:attrNameLst>
                                      </p:cBhvr>
                                      <p:rCtr x="1185" y="14630"/>
                                    </p:animMotion>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02084 0.07709 L 0.2237 0.50185 " pathEditMode="relative" rAng="0" ptsTypes="AA">
                                      <p:cBhvr>
                                        <p:cTn id="51" dur="2000" fill="hold"/>
                                        <p:tgtEl>
                                          <p:spTgt spid="9"/>
                                        </p:tgtEl>
                                        <p:attrNameLst>
                                          <p:attrName>ppt_x</p:attrName>
                                          <p:attrName>ppt_y</p:attrName>
                                        </p:attrNameLst>
                                      </p:cBhvr>
                                      <p:rCtr x="12227" y="21227"/>
                                    </p:animMotion>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5" name="Рисунок 4суган"/>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1883" y="3360055"/>
            <a:ext cx="1484660" cy="1494692"/>
          </a:xfrm>
          <a:prstGeom prst="rect">
            <a:avLst/>
          </a:prstGeom>
        </p:spPr>
      </p:pic>
      <p:pic>
        <p:nvPicPr>
          <p:cNvPr id="7" name="Рисунок 6бәрәңге"/>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6009" y="2712077"/>
            <a:ext cx="2140066" cy="1433844"/>
          </a:xfrm>
          <a:prstGeom prst="rect">
            <a:avLst/>
          </a:prstGeom>
        </p:spPr>
      </p:pic>
      <p:pic>
        <p:nvPicPr>
          <p:cNvPr id="8" name="Рисунок 7кәбестә"/>
          <p:cNvPicPr>
            <a:picLocks noChangeAspect="1"/>
          </p:cNvPicPr>
          <p:nvPr/>
        </p:nvPicPr>
        <p:blipFill>
          <a:blip r:embed="rId5" cstate="print">
            <a:clrChange>
              <a:clrFrom>
                <a:srgbClr val="E0F6AE"/>
              </a:clrFrom>
              <a:clrTo>
                <a:srgbClr val="E0F6AE">
                  <a:alpha val="0"/>
                </a:srgbClr>
              </a:clrTo>
            </a:clrChange>
            <a:extLst>
              <a:ext uri="{28A0092B-C50C-407E-A947-70E740481C1C}">
                <a14:useLocalDpi xmlns:a14="http://schemas.microsoft.com/office/drawing/2010/main" val="0"/>
              </a:ext>
            </a:extLst>
          </a:blip>
          <a:stretch>
            <a:fillRect/>
          </a:stretch>
        </p:blipFill>
        <p:spPr>
          <a:xfrm>
            <a:off x="1606950" y="2030894"/>
            <a:ext cx="1582520" cy="1566240"/>
          </a:xfrm>
          <a:prstGeom prst="rect">
            <a:avLst/>
          </a:prstGeom>
        </p:spPr>
      </p:pic>
      <p:pic>
        <p:nvPicPr>
          <p:cNvPr id="9" name="Рисунок 8кишер"/>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667" b="95500" l="2358" r="99292">
                        <a14:backgroundMark x1="91981" y1="57833" x2="472" y2="97667"/>
                        <a14:backgroundMark x1="91274" y1="58500" x2="99292" y2="54667"/>
                      </a14:backgroundRemoval>
                    </a14:imgEffect>
                  </a14:imgLayer>
                </a14:imgProps>
              </a:ext>
              <a:ext uri="{28A0092B-C50C-407E-A947-70E740481C1C}">
                <a14:useLocalDpi xmlns:a14="http://schemas.microsoft.com/office/drawing/2010/main" val="0"/>
              </a:ext>
            </a:extLst>
          </a:blip>
          <a:stretch>
            <a:fillRect/>
          </a:stretch>
        </p:blipFill>
        <p:spPr>
          <a:xfrm>
            <a:off x="240378" y="440761"/>
            <a:ext cx="1812826" cy="2565320"/>
          </a:xfrm>
          <a:prstGeom prst="rect">
            <a:avLst/>
          </a:prstGeom>
        </p:spPr>
      </p:pic>
      <p:pic>
        <p:nvPicPr>
          <p:cNvPr id="13" name="Рисунок 12кыяр"/>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1808" y="5047219"/>
            <a:ext cx="2693348" cy="2018824"/>
          </a:xfrm>
          <a:prstGeom prst="rect">
            <a:avLst/>
          </a:prstGeom>
        </p:spPr>
      </p:pic>
      <p:pic>
        <p:nvPicPr>
          <p:cNvPr id="14" name="Рисунок 13помидор"/>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6772" y="1619279"/>
            <a:ext cx="1456615" cy="1423613"/>
          </a:xfrm>
          <a:prstGeom prst="rect">
            <a:avLst/>
          </a:prstGeom>
        </p:spPr>
      </p:pic>
      <p:sp>
        <p:nvSpPr>
          <p:cNvPr id="17" name="TextBox 16"/>
          <p:cNvSpPr txBox="1"/>
          <p:nvPr/>
        </p:nvSpPr>
        <p:spPr>
          <a:xfrm>
            <a:off x="3074276" y="346841"/>
            <a:ext cx="6984124"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“КӘРЗИНГӘ ҖИЛӘК-ҖИМЕШ ҖЫЙ”</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Управляющая кнопка: домой 17">
            <a:hlinkClick r:id="rId10" action="ppaction://hlinksldjump" highlightClick="1">
              <a:snd r:embed="rId11" name="click.wav"/>
            </a:hlinkClick>
          </p:cNvPr>
          <p:cNvSpPr/>
          <p:nvPr/>
        </p:nvSpPr>
        <p:spPr>
          <a:xfrm>
            <a:off x="10684118" y="5542410"/>
            <a:ext cx="1053737" cy="979714"/>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Прямоугольник 18"/>
          <p:cNvSpPr/>
          <p:nvPr/>
        </p:nvSpPr>
        <p:spPr>
          <a:xfrm>
            <a:off x="2987945" y="943094"/>
            <a:ext cx="7343870" cy="584775"/>
          </a:xfrm>
          <a:prstGeom prst="rect">
            <a:avLst/>
          </a:prstGeom>
        </p:spPr>
        <p:txBody>
          <a:bodyPr wrap="none">
            <a:spAutoFit/>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“СОБЕРИ В КОРЗИНУ ФРУКТЫ И ЯГОДЫ”</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2" name="Рисунок 21" descr="628_750x0.png"/>
          <p:cNvPicPr>
            <a:picLocks noChangeAspect="1"/>
          </p:cNvPicPr>
          <p:nvPr/>
        </p:nvPicPr>
        <p:blipFill>
          <a:blip r:embed="rId12" cstate="print"/>
          <a:stretch>
            <a:fillRect/>
          </a:stretch>
        </p:blipFill>
        <p:spPr>
          <a:xfrm>
            <a:off x="1328412" y="4486956"/>
            <a:ext cx="3319066" cy="2382521"/>
          </a:xfrm>
          <a:prstGeom prst="rect">
            <a:avLst/>
          </a:prstGeom>
        </p:spPr>
      </p:pic>
      <p:pic>
        <p:nvPicPr>
          <p:cNvPr id="12" name="Рисунок 11банан"/>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8501" y="1527868"/>
            <a:ext cx="1833827" cy="1244181"/>
          </a:xfrm>
          <a:prstGeom prst="rect">
            <a:avLst/>
          </a:prstGeom>
        </p:spPr>
      </p:pic>
      <p:pic>
        <p:nvPicPr>
          <p:cNvPr id="6" name="Рисунок 5виноград"/>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777660">
            <a:off x="5638610" y="2488813"/>
            <a:ext cx="1250957" cy="1630756"/>
          </a:xfrm>
          <a:prstGeom prst="rect">
            <a:avLst/>
          </a:prstGeom>
        </p:spPr>
      </p:pic>
      <p:pic>
        <p:nvPicPr>
          <p:cNvPr id="10" name="Рисунок 9груша"/>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85725" y="4544037"/>
            <a:ext cx="1066535" cy="1803500"/>
          </a:xfrm>
          <a:prstGeom prst="rect">
            <a:avLst/>
          </a:prstGeom>
        </p:spPr>
      </p:pic>
      <p:pic>
        <p:nvPicPr>
          <p:cNvPr id="11" name="Рисунок 10алма"/>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77773" y="3773350"/>
            <a:ext cx="1258882" cy="1273869"/>
          </a:xfrm>
          <a:prstGeom prst="rect">
            <a:avLst/>
          </a:prstGeom>
        </p:spPr>
      </p:pic>
    </p:spTree>
    <p:extLst>
      <p:ext uri="{BB962C8B-B14F-4D97-AF65-F5344CB8AC3E}">
        <p14:creationId xmlns:p14="http://schemas.microsoft.com/office/powerpoint/2010/main" val="176704648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35" presetClass="emph" presetSubtype="0" fill="hold" nodeType="clickEffect">
                                  <p:stCondLst>
                                    <p:cond delay="0"/>
                                  </p:stCondLst>
                                  <p:childTnLst>
                                    <p:anim calcmode="discrete" valueType="str">
                                      <p:cBhvr>
                                        <p:cTn id="11"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fill="hold" nodeType="clickEffect">
                                  <p:stCondLst>
                                    <p:cond delay="0"/>
                                  </p:stCondLst>
                                  <p:childTnLst>
                                    <p:anim calcmode="discrete" valueType="str">
                                      <p:cBhvr>
                                        <p:cTn id="1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35" presetClass="emph" presetSubtype="0" fill="hold" nodeType="clickEffect">
                                  <p:stCondLst>
                                    <p:cond delay="0"/>
                                  </p:stCondLst>
                                  <p:childTnLst>
                                    <p:anim calcmode="discrete" valueType="str">
                                      <p:cBhvr>
                                        <p:cTn id="21"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35" presetClass="emph" presetSubtype="0" fill="hold" nodeType="clickEffect">
                                  <p:stCondLst>
                                    <p:cond delay="0"/>
                                  </p:stCondLst>
                                  <p:childTnLst>
                                    <p:anim calcmode="discrete" valueType="str">
                                      <p:cBhvr>
                                        <p:cTn id="2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35" presetClass="emph" presetSubtype="0" fill="hold" nodeType="clickEffect">
                                  <p:stCondLst>
                                    <p:cond delay="0"/>
                                  </p:stCondLst>
                                  <p:childTnLst>
                                    <p:anim calcmode="discrete" valueType="str">
                                      <p:cBhvr>
                                        <p:cTn id="31"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125E-6 4.44444E-6 L -0.4444 0.19398 " pathEditMode="relative" rAng="0" ptsTypes="AA">
                                      <p:cBhvr>
                                        <p:cTn id="36" dur="2000" fill="hold"/>
                                        <p:tgtEl>
                                          <p:spTgt spid="11"/>
                                        </p:tgtEl>
                                        <p:attrNameLst>
                                          <p:attrName>ppt_x</p:attrName>
                                          <p:attrName>ppt_y</p:attrName>
                                        </p:attrNameLst>
                                      </p:cBhvr>
                                      <p:rCtr x="-22227" y="9699"/>
                                    </p:animMotion>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16653 0.34514 " pathEditMode="relative" rAng="0" ptsTypes="AA">
                                      <p:cBhvr>
                                        <p:cTn id="41" dur="2000" fill="hold"/>
                                        <p:tgtEl>
                                          <p:spTgt spid="6"/>
                                        </p:tgtEl>
                                        <p:attrNameLst>
                                          <p:attrName>ppt_x</p:attrName>
                                          <p:attrName>ppt_y</p:attrName>
                                        </p:attrNameLst>
                                      </p:cBhvr>
                                      <p:rCtr x="-8333" y="17245"/>
                                    </p:animMotion>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6.25E-7 4.07407E-6 L -0.46094 0.52963 " pathEditMode="relative" rAng="0" ptsTypes="AA">
                                      <p:cBhvr>
                                        <p:cTn id="46" dur="2000" fill="hold"/>
                                        <p:tgtEl>
                                          <p:spTgt spid="12"/>
                                        </p:tgtEl>
                                        <p:attrNameLst>
                                          <p:attrName>ppt_x</p:attrName>
                                          <p:attrName>ppt_y</p:attrName>
                                        </p:attrNameLst>
                                      </p:cBhvr>
                                      <p:rCtr x="-23047" y="26481"/>
                                    </p:animMotion>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91667E-6 -1.48148E-6 L -0.33698 -0.02361 " pathEditMode="relative" rAng="0" ptsTypes="AA">
                                      <p:cBhvr>
                                        <p:cTn id="51" dur="2000" fill="hold"/>
                                        <p:tgtEl>
                                          <p:spTgt spid="10"/>
                                        </p:tgtEl>
                                        <p:attrNameLst>
                                          <p:attrName>ppt_x</p:attrName>
                                          <p:attrName>ppt_y</p:attrName>
                                        </p:attrNameLst>
                                      </p:cBhvr>
                                      <p:rCtr x="-16849" y="-1181"/>
                                    </p:animMotion>
                                  </p:childTnLst>
                                </p:cTn>
                              </p:par>
                            </p:childTnLst>
                          </p:cTn>
                        </p:par>
                      </p:childTnLst>
                    </p:cTn>
                  </p:par>
                </p:childTnLst>
              </p:cTn>
              <p:nextCondLst>
                <p:cond evt="onClick" delay="0">
                  <p:tgtEl>
                    <p:spTgt spid="1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3" y="1270"/>
            <a:ext cx="12191999" cy="6857999"/>
          </a:xfrm>
          <a:prstGeom prst="rect">
            <a:avLst/>
          </a:prstGeom>
        </p:spPr>
      </p:pic>
      <p:sp>
        <p:nvSpPr>
          <p:cNvPr id="3" name="Прямоугольник 2"/>
          <p:cNvSpPr/>
          <p:nvPr/>
        </p:nvSpPr>
        <p:spPr>
          <a:xfrm>
            <a:off x="783771" y="681107"/>
            <a:ext cx="10668000" cy="2131761"/>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7" name="Рисунок 6кәбестә"/>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024" y="4775300"/>
            <a:ext cx="1635653" cy="1618826"/>
          </a:xfrm>
          <a:prstGeom prst="rect">
            <a:avLst/>
          </a:prstGeom>
        </p:spPr>
      </p:pic>
      <p:pic>
        <p:nvPicPr>
          <p:cNvPr id="8" name="Рисунок 7помидор"/>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03" y="3221189"/>
            <a:ext cx="1493520" cy="1459683"/>
          </a:xfrm>
          <a:prstGeom prst="rect">
            <a:avLst/>
          </a:prstGeom>
        </p:spPr>
      </p:pic>
      <p:pic>
        <p:nvPicPr>
          <p:cNvPr id="9" name="Рисунок 8кыяр"/>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3091" y="3020034"/>
            <a:ext cx="2557846" cy="1917258"/>
          </a:xfrm>
          <a:prstGeom prst="rect">
            <a:avLst/>
          </a:prstGeom>
        </p:spPr>
      </p:pic>
      <p:pic>
        <p:nvPicPr>
          <p:cNvPr id="10" name="Рисунок 9алма"/>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2022" y="3616951"/>
            <a:ext cx="1533333" cy="1551587"/>
          </a:xfrm>
          <a:prstGeom prst="rect">
            <a:avLst/>
          </a:prstGeom>
        </p:spPr>
      </p:pic>
      <p:pic>
        <p:nvPicPr>
          <p:cNvPr id="11" name="Рисунок 10груша"/>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9089" y="4958817"/>
            <a:ext cx="929118" cy="1571130"/>
          </a:xfrm>
          <a:prstGeom prst="rect">
            <a:avLst/>
          </a:prstGeom>
        </p:spPr>
      </p:pic>
      <p:pic>
        <p:nvPicPr>
          <p:cNvPr id="12" name="Рисунок 11виноград"/>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8505" y="4012151"/>
            <a:ext cx="1857388" cy="1908824"/>
          </a:xfrm>
          <a:prstGeom prst="rect">
            <a:avLst/>
          </a:prstGeom>
        </p:spPr>
      </p:pic>
      <p:pic>
        <p:nvPicPr>
          <p:cNvPr id="14" name="Рисунок 13суган"/>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0883" y="3048899"/>
            <a:ext cx="2111580" cy="2125847"/>
          </a:xfrm>
          <a:prstGeom prst="rect">
            <a:avLst/>
          </a:prstGeom>
        </p:spPr>
      </p:pic>
      <p:pic>
        <p:nvPicPr>
          <p:cNvPr id="17" name="Рисунок 16" descr="banana-china.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8320836" y="5381897"/>
            <a:ext cx="1861186" cy="1262743"/>
          </a:xfrm>
          <a:prstGeom prst="rect">
            <a:avLst/>
          </a:prstGeom>
        </p:spPr>
      </p:pic>
      <p:sp>
        <p:nvSpPr>
          <p:cNvPr id="19" name="Управляющая кнопка: домой 18">
            <a:hlinkClick r:id="rId11" action="ppaction://hlinksldjump" highlightClick="1">
              <a:snd r:embed="rId12" name="click.wav"/>
            </a:hlinkClick>
          </p:cNvPr>
          <p:cNvSpPr/>
          <p:nvPr/>
        </p:nvSpPr>
        <p:spPr>
          <a:xfrm>
            <a:off x="10948688" y="5584713"/>
            <a:ext cx="975035" cy="1021281"/>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8" name="Прямоугольник 17"/>
          <p:cNvSpPr/>
          <p:nvPr/>
        </p:nvSpPr>
        <p:spPr>
          <a:xfrm>
            <a:off x="2423160" y="0"/>
            <a:ext cx="8001000" cy="646331"/>
          </a:xfrm>
          <a:prstGeom prst="rect">
            <a:avLst/>
          </a:prstGeom>
        </p:spPr>
        <p:txBody>
          <a:bodyPr wrap="square">
            <a:spAutoFit/>
          </a:bodyPr>
          <a:lstStyle/>
          <a:p>
            <a:pPr algn="ctr"/>
            <a:r>
              <a:rPr lang="tt-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“САРЫ  ТӨСТӘГЕ ЯШЕЛЧӘЛӘРНЕ ҺӘМ ҖИЛӘК-ҖИМЕШЛӘРНЕ ҖЫЙ”</a:t>
            </a:r>
          </a:p>
          <a:p>
            <a:pPr algn="ctr"/>
            <a:r>
              <a:rPr lang="tt-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СОБЕРИ ФРУКТЫ, ЯГОДЫ И ОВОЩИ ЖЕЛТОГО  ЦВЕТА»</a:t>
            </a:r>
          </a:p>
        </p:txBody>
      </p:sp>
    </p:spTree>
    <p:extLst>
      <p:ext uri="{BB962C8B-B14F-4D97-AF65-F5344CB8AC3E}">
        <p14:creationId xmlns:p14="http://schemas.microsoft.com/office/powerpoint/2010/main" val="3852853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0 L -0.06758 -0.62477 " pathEditMode="relative" rAng="0" ptsTypes="AA">
                                      <p:cBhvr>
                                        <p:cTn id="6" dur="2000" fill="hold"/>
                                        <p:tgtEl>
                                          <p:spTgt spid="11"/>
                                        </p:tgtEl>
                                        <p:attrNameLst>
                                          <p:attrName>ppt_x</p:attrName>
                                          <p:attrName>ppt_y</p:attrName>
                                        </p:attrNameLst>
                                      </p:cBhvr>
                                      <p:rCtr x="-3385" y="-31250"/>
                                    </p:animMotion>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287 0.05 L -0.19544 -0.34306 " pathEditMode="relative" rAng="0" ptsTypes="AA">
                                      <p:cBhvr>
                                        <p:cTn id="11" dur="2000" fill="hold"/>
                                        <p:tgtEl>
                                          <p:spTgt spid="14"/>
                                        </p:tgtEl>
                                        <p:attrNameLst>
                                          <p:attrName>ppt_x</p:attrName>
                                          <p:attrName>ppt_y</p:attrName>
                                        </p:attrNameLst>
                                      </p:cBhvr>
                                      <p:rCtr x="-9635" y="-19653"/>
                                    </p:animMotion>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1.85185E-6 L 0.02019 -0.64722 " pathEditMode="relative" rAng="0" ptsTypes="AA">
                                      <p:cBhvr>
                                        <p:cTn id="16" dur="2000" fill="hold"/>
                                        <p:tgtEl>
                                          <p:spTgt spid="17"/>
                                        </p:tgtEl>
                                        <p:attrNameLst>
                                          <p:attrName>ppt_x</p:attrName>
                                          <p:attrName>ppt_y</p:attrName>
                                        </p:attrNameLst>
                                      </p:cBhvr>
                                      <p:rCtr x="1003" y="-32361"/>
                                    </p:animMotion>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Clr clrSpc="rgb" dir="cw">
                                      <p:cBhvr override="childStyle">
                                        <p:cTn id="21" dur="100" fill="hold"/>
                                        <p:tgtEl>
                                          <p:spTgt spid="8"/>
                                        </p:tgtEl>
                                        <p:attrNameLst>
                                          <p:attrName>style.color</p:attrName>
                                        </p:attrNameLst>
                                      </p:cBhvr>
                                      <p:to>
                                        <a:schemeClr val="accent2"/>
                                      </p:to>
                                    </p:animClr>
                                    <p:animClr clrSpc="rgb" dir="cw">
                                      <p:cBhvr>
                                        <p:cTn id="22" dur="100" fill="hold"/>
                                        <p:tgtEl>
                                          <p:spTgt spid="8"/>
                                        </p:tgtEl>
                                        <p:attrNameLst>
                                          <p:attrName>fillcolor</p:attrName>
                                        </p:attrNameLst>
                                      </p:cBhvr>
                                      <p:to>
                                        <a:schemeClr val="accent2"/>
                                      </p:to>
                                    </p:animClr>
                                    <p:set>
                                      <p:cBhvr>
                                        <p:cTn id="23" dur="100" fill="hold"/>
                                        <p:tgtEl>
                                          <p:spTgt spid="8"/>
                                        </p:tgtEl>
                                        <p:attrNameLst>
                                          <p:attrName>fill.type</p:attrName>
                                        </p:attrNameLst>
                                      </p:cBhvr>
                                      <p:to>
                                        <p:strVal val="solid"/>
                                      </p:to>
                                    </p:set>
                                    <p:set>
                                      <p:cBhvr>
                                        <p:cTn id="24" dur="100" fill="hold"/>
                                        <p:tgtEl>
                                          <p:spTgt spid="8"/>
                                        </p:tgtEl>
                                        <p:attrNameLst>
                                          <p:attrName>fill.on</p:attrName>
                                        </p:attrNameLst>
                                      </p:cBhvr>
                                      <p:to>
                                        <p:strVal val="true"/>
                                      </p:to>
                                    </p:se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Clr clrSpc="rgb" dir="cw">
                                      <p:cBhvr override="childStyle">
                                        <p:cTn id="34" dur="100" fill="hold"/>
                                        <p:tgtEl>
                                          <p:spTgt spid="7"/>
                                        </p:tgtEl>
                                        <p:attrNameLst>
                                          <p:attrName>style.color</p:attrName>
                                        </p:attrNameLst>
                                      </p:cBhvr>
                                      <p:to>
                                        <a:schemeClr val="accent2"/>
                                      </p:to>
                                    </p:animClr>
                                    <p:animClr clrSpc="rgb" dir="cw">
                                      <p:cBhvr>
                                        <p:cTn id="35" dur="100" fill="hold"/>
                                        <p:tgtEl>
                                          <p:spTgt spid="7"/>
                                        </p:tgtEl>
                                        <p:attrNameLst>
                                          <p:attrName>fillcolor</p:attrName>
                                        </p:attrNameLst>
                                      </p:cBhvr>
                                      <p:to>
                                        <a:schemeClr val="accent2"/>
                                      </p:to>
                                    </p:animClr>
                                    <p:set>
                                      <p:cBhvr>
                                        <p:cTn id="36" dur="100" fill="hold"/>
                                        <p:tgtEl>
                                          <p:spTgt spid="7"/>
                                        </p:tgtEl>
                                        <p:attrNameLst>
                                          <p:attrName>fill.type</p:attrName>
                                        </p:attrNameLst>
                                      </p:cBhvr>
                                      <p:to>
                                        <p:strVal val="solid"/>
                                      </p:to>
                                    </p:set>
                                    <p:set>
                                      <p:cBhvr>
                                        <p:cTn id="37" dur="100" fill="hold"/>
                                        <p:tgtEl>
                                          <p:spTgt spid="7"/>
                                        </p:tgtEl>
                                        <p:attrNameLst>
                                          <p:attrName>fill.on</p:attrName>
                                        </p:attrNameLst>
                                      </p:cBhvr>
                                      <p:to>
                                        <p:strVal val="true"/>
                                      </p:to>
                                    </p:set>
                                    <p:animRot by="120000">
                                      <p:cBhvr>
                                        <p:cTn id="38" dur="100" fill="hold">
                                          <p:stCondLst>
                                            <p:cond delay="0"/>
                                          </p:stCondLst>
                                        </p:cTn>
                                        <p:tgtEl>
                                          <p:spTgt spid="7"/>
                                        </p:tgtEl>
                                        <p:attrNameLst>
                                          <p:attrName>r</p:attrName>
                                        </p:attrNameLst>
                                      </p:cBhvr>
                                    </p:animRot>
                                    <p:animRot by="-240000">
                                      <p:cBhvr>
                                        <p:cTn id="39" dur="200" fill="hold">
                                          <p:stCondLst>
                                            <p:cond delay="200"/>
                                          </p:stCondLst>
                                        </p:cTn>
                                        <p:tgtEl>
                                          <p:spTgt spid="7"/>
                                        </p:tgtEl>
                                        <p:attrNameLst>
                                          <p:attrName>r</p:attrName>
                                        </p:attrNameLst>
                                      </p:cBhvr>
                                    </p:animRot>
                                    <p:animRot by="240000">
                                      <p:cBhvr>
                                        <p:cTn id="40" dur="200" fill="hold">
                                          <p:stCondLst>
                                            <p:cond delay="400"/>
                                          </p:stCondLst>
                                        </p:cTn>
                                        <p:tgtEl>
                                          <p:spTgt spid="7"/>
                                        </p:tgtEl>
                                        <p:attrNameLst>
                                          <p:attrName>r</p:attrName>
                                        </p:attrNameLst>
                                      </p:cBhvr>
                                    </p:animRot>
                                    <p:animRot by="-240000">
                                      <p:cBhvr>
                                        <p:cTn id="41" dur="200" fill="hold">
                                          <p:stCondLst>
                                            <p:cond delay="600"/>
                                          </p:stCondLst>
                                        </p:cTn>
                                        <p:tgtEl>
                                          <p:spTgt spid="7"/>
                                        </p:tgtEl>
                                        <p:attrNameLst>
                                          <p:attrName>r</p:attrName>
                                        </p:attrNameLst>
                                      </p:cBhvr>
                                    </p:animRot>
                                    <p:animRot by="120000">
                                      <p:cBhvr>
                                        <p:cTn id="42"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Clr clrSpc="rgb" dir="cw">
                                      <p:cBhvr override="childStyle">
                                        <p:cTn id="47" dur="100" fill="hold"/>
                                        <p:tgtEl>
                                          <p:spTgt spid="9"/>
                                        </p:tgtEl>
                                        <p:attrNameLst>
                                          <p:attrName>style.color</p:attrName>
                                        </p:attrNameLst>
                                      </p:cBhvr>
                                      <p:to>
                                        <a:schemeClr val="accent2"/>
                                      </p:to>
                                    </p:animClr>
                                    <p:animClr clrSpc="rgb" dir="cw">
                                      <p:cBhvr>
                                        <p:cTn id="48" dur="100" fill="hold"/>
                                        <p:tgtEl>
                                          <p:spTgt spid="9"/>
                                        </p:tgtEl>
                                        <p:attrNameLst>
                                          <p:attrName>fillcolor</p:attrName>
                                        </p:attrNameLst>
                                      </p:cBhvr>
                                      <p:to>
                                        <a:schemeClr val="accent2"/>
                                      </p:to>
                                    </p:animClr>
                                    <p:set>
                                      <p:cBhvr>
                                        <p:cTn id="49" dur="100" fill="hold"/>
                                        <p:tgtEl>
                                          <p:spTgt spid="9"/>
                                        </p:tgtEl>
                                        <p:attrNameLst>
                                          <p:attrName>fill.type</p:attrName>
                                        </p:attrNameLst>
                                      </p:cBhvr>
                                      <p:to>
                                        <p:strVal val="solid"/>
                                      </p:to>
                                    </p:set>
                                    <p:set>
                                      <p:cBhvr>
                                        <p:cTn id="50" dur="100" fill="hold"/>
                                        <p:tgtEl>
                                          <p:spTgt spid="9"/>
                                        </p:tgtEl>
                                        <p:attrNameLst>
                                          <p:attrName>fill.on</p:attrName>
                                        </p:attrNameLst>
                                      </p:cBhvr>
                                      <p:to>
                                        <p:strVal val="true"/>
                                      </p:to>
                                    </p:set>
                                    <p:animRot by="120000">
                                      <p:cBhvr>
                                        <p:cTn id="51" dur="100" fill="hold">
                                          <p:stCondLst>
                                            <p:cond delay="0"/>
                                          </p:stCondLst>
                                        </p:cTn>
                                        <p:tgtEl>
                                          <p:spTgt spid="9"/>
                                        </p:tgtEl>
                                        <p:attrNameLst>
                                          <p:attrName>r</p:attrName>
                                        </p:attrNameLst>
                                      </p:cBhvr>
                                    </p:animRot>
                                    <p:animRot by="-240000">
                                      <p:cBhvr>
                                        <p:cTn id="52" dur="200" fill="hold">
                                          <p:stCondLst>
                                            <p:cond delay="200"/>
                                          </p:stCondLst>
                                        </p:cTn>
                                        <p:tgtEl>
                                          <p:spTgt spid="9"/>
                                        </p:tgtEl>
                                        <p:attrNameLst>
                                          <p:attrName>r</p:attrName>
                                        </p:attrNameLst>
                                      </p:cBhvr>
                                    </p:animRot>
                                    <p:animRot by="240000">
                                      <p:cBhvr>
                                        <p:cTn id="53" dur="200" fill="hold">
                                          <p:stCondLst>
                                            <p:cond delay="400"/>
                                          </p:stCondLst>
                                        </p:cTn>
                                        <p:tgtEl>
                                          <p:spTgt spid="9"/>
                                        </p:tgtEl>
                                        <p:attrNameLst>
                                          <p:attrName>r</p:attrName>
                                        </p:attrNameLst>
                                      </p:cBhvr>
                                    </p:animRot>
                                    <p:animRot by="-240000">
                                      <p:cBhvr>
                                        <p:cTn id="54" dur="200" fill="hold">
                                          <p:stCondLst>
                                            <p:cond delay="600"/>
                                          </p:stCondLst>
                                        </p:cTn>
                                        <p:tgtEl>
                                          <p:spTgt spid="9"/>
                                        </p:tgtEl>
                                        <p:attrNameLst>
                                          <p:attrName>r</p:attrName>
                                        </p:attrNameLst>
                                      </p:cBhvr>
                                    </p:animRot>
                                    <p:animRot by="120000">
                                      <p:cBhvr>
                                        <p:cTn id="55"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nodeType="clickEffect">
                                  <p:stCondLst>
                                    <p:cond delay="0"/>
                                  </p:stCondLst>
                                  <p:childTnLst>
                                    <p:animClr clrSpc="rgb" dir="cw">
                                      <p:cBhvr override="childStyle">
                                        <p:cTn id="60" dur="100" fill="hold"/>
                                        <p:tgtEl>
                                          <p:spTgt spid="10"/>
                                        </p:tgtEl>
                                        <p:attrNameLst>
                                          <p:attrName>style.color</p:attrName>
                                        </p:attrNameLst>
                                      </p:cBhvr>
                                      <p:to>
                                        <a:schemeClr val="accent2"/>
                                      </p:to>
                                    </p:animClr>
                                    <p:animClr clrSpc="rgb" dir="cw">
                                      <p:cBhvr>
                                        <p:cTn id="61" dur="100" fill="hold"/>
                                        <p:tgtEl>
                                          <p:spTgt spid="10"/>
                                        </p:tgtEl>
                                        <p:attrNameLst>
                                          <p:attrName>fillcolor</p:attrName>
                                        </p:attrNameLst>
                                      </p:cBhvr>
                                      <p:to>
                                        <a:schemeClr val="accent2"/>
                                      </p:to>
                                    </p:animClr>
                                    <p:set>
                                      <p:cBhvr>
                                        <p:cTn id="62" dur="100" fill="hold"/>
                                        <p:tgtEl>
                                          <p:spTgt spid="10"/>
                                        </p:tgtEl>
                                        <p:attrNameLst>
                                          <p:attrName>fill.type</p:attrName>
                                        </p:attrNameLst>
                                      </p:cBhvr>
                                      <p:to>
                                        <p:strVal val="solid"/>
                                      </p:to>
                                    </p:set>
                                    <p:set>
                                      <p:cBhvr>
                                        <p:cTn id="63" dur="100" fill="hold"/>
                                        <p:tgtEl>
                                          <p:spTgt spid="10"/>
                                        </p:tgtEl>
                                        <p:attrNameLst>
                                          <p:attrName>fill.on</p:attrName>
                                        </p:attrNameLst>
                                      </p:cBhvr>
                                      <p:to>
                                        <p:strVal val="true"/>
                                      </p:to>
                                    </p:set>
                                    <p:animRot by="120000">
                                      <p:cBhvr>
                                        <p:cTn id="64" dur="100" fill="hold">
                                          <p:stCondLst>
                                            <p:cond delay="0"/>
                                          </p:stCondLst>
                                        </p:cTn>
                                        <p:tgtEl>
                                          <p:spTgt spid="10"/>
                                        </p:tgtEl>
                                        <p:attrNameLst>
                                          <p:attrName>r</p:attrName>
                                        </p:attrNameLst>
                                      </p:cBhvr>
                                    </p:animRot>
                                    <p:animRot by="-240000">
                                      <p:cBhvr>
                                        <p:cTn id="65" dur="200" fill="hold">
                                          <p:stCondLst>
                                            <p:cond delay="200"/>
                                          </p:stCondLst>
                                        </p:cTn>
                                        <p:tgtEl>
                                          <p:spTgt spid="10"/>
                                        </p:tgtEl>
                                        <p:attrNameLst>
                                          <p:attrName>r</p:attrName>
                                        </p:attrNameLst>
                                      </p:cBhvr>
                                    </p:animRot>
                                    <p:animRot by="240000">
                                      <p:cBhvr>
                                        <p:cTn id="66" dur="200" fill="hold">
                                          <p:stCondLst>
                                            <p:cond delay="400"/>
                                          </p:stCondLst>
                                        </p:cTn>
                                        <p:tgtEl>
                                          <p:spTgt spid="10"/>
                                        </p:tgtEl>
                                        <p:attrNameLst>
                                          <p:attrName>r</p:attrName>
                                        </p:attrNameLst>
                                      </p:cBhvr>
                                    </p:animRot>
                                    <p:animRot by="-240000">
                                      <p:cBhvr>
                                        <p:cTn id="67" dur="200" fill="hold">
                                          <p:stCondLst>
                                            <p:cond delay="600"/>
                                          </p:stCondLst>
                                        </p:cTn>
                                        <p:tgtEl>
                                          <p:spTgt spid="10"/>
                                        </p:tgtEl>
                                        <p:attrNameLst>
                                          <p:attrName>r</p:attrName>
                                        </p:attrNameLst>
                                      </p:cBhvr>
                                    </p:animRot>
                                    <p:animRot by="120000">
                                      <p:cBhvr>
                                        <p:cTn id="68"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32" presetClass="emph" presetSubtype="0" fill="hold" nodeType="clickEffect">
                                  <p:stCondLst>
                                    <p:cond delay="0"/>
                                  </p:stCondLst>
                                  <p:childTnLst>
                                    <p:animClr clrSpc="rgb" dir="cw">
                                      <p:cBhvr override="childStyle">
                                        <p:cTn id="73" dur="100" fill="hold"/>
                                        <p:tgtEl>
                                          <p:spTgt spid="12"/>
                                        </p:tgtEl>
                                        <p:attrNameLst>
                                          <p:attrName>style.color</p:attrName>
                                        </p:attrNameLst>
                                      </p:cBhvr>
                                      <p:to>
                                        <a:schemeClr val="accent2"/>
                                      </p:to>
                                    </p:animClr>
                                    <p:animClr clrSpc="rgb" dir="cw">
                                      <p:cBhvr>
                                        <p:cTn id="74" dur="100" fill="hold"/>
                                        <p:tgtEl>
                                          <p:spTgt spid="12"/>
                                        </p:tgtEl>
                                        <p:attrNameLst>
                                          <p:attrName>fillcolor</p:attrName>
                                        </p:attrNameLst>
                                      </p:cBhvr>
                                      <p:to>
                                        <a:schemeClr val="accent2"/>
                                      </p:to>
                                    </p:animClr>
                                    <p:set>
                                      <p:cBhvr>
                                        <p:cTn id="75" dur="100" fill="hold"/>
                                        <p:tgtEl>
                                          <p:spTgt spid="12"/>
                                        </p:tgtEl>
                                        <p:attrNameLst>
                                          <p:attrName>fill.type</p:attrName>
                                        </p:attrNameLst>
                                      </p:cBhvr>
                                      <p:to>
                                        <p:strVal val="solid"/>
                                      </p:to>
                                    </p:set>
                                    <p:set>
                                      <p:cBhvr>
                                        <p:cTn id="76" dur="100" fill="hold"/>
                                        <p:tgtEl>
                                          <p:spTgt spid="12"/>
                                        </p:tgtEl>
                                        <p:attrNameLst>
                                          <p:attrName>fill.on</p:attrName>
                                        </p:attrNameLst>
                                      </p:cBhvr>
                                      <p:to>
                                        <p:strVal val="true"/>
                                      </p:to>
                                    </p:set>
                                    <p:animRot by="120000">
                                      <p:cBhvr>
                                        <p:cTn id="77" dur="100" fill="hold">
                                          <p:stCondLst>
                                            <p:cond delay="0"/>
                                          </p:stCondLst>
                                        </p:cTn>
                                        <p:tgtEl>
                                          <p:spTgt spid="12"/>
                                        </p:tgtEl>
                                        <p:attrNameLst>
                                          <p:attrName>r</p:attrName>
                                        </p:attrNameLst>
                                      </p:cBhvr>
                                    </p:animRot>
                                    <p:animRot by="-240000">
                                      <p:cBhvr>
                                        <p:cTn id="78" dur="200" fill="hold">
                                          <p:stCondLst>
                                            <p:cond delay="200"/>
                                          </p:stCondLst>
                                        </p:cTn>
                                        <p:tgtEl>
                                          <p:spTgt spid="12"/>
                                        </p:tgtEl>
                                        <p:attrNameLst>
                                          <p:attrName>r</p:attrName>
                                        </p:attrNameLst>
                                      </p:cBhvr>
                                    </p:animRot>
                                    <p:animRot by="240000">
                                      <p:cBhvr>
                                        <p:cTn id="79" dur="200" fill="hold">
                                          <p:stCondLst>
                                            <p:cond delay="400"/>
                                          </p:stCondLst>
                                        </p:cTn>
                                        <p:tgtEl>
                                          <p:spTgt spid="12"/>
                                        </p:tgtEl>
                                        <p:attrNameLst>
                                          <p:attrName>r</p:attrName>
                                        </p:attrNameLst>
                                      </p:cBhvr>
                                    </p:animRot>
                                    <p:animRot by="-240000">
                                      <p:cBhvr>
                                        <p:cTn id="80" dur="200" fill="hold">
                                          <p:stCondLst>
                                            <p:cond delay="600"/>
                                          </p:stCondLst>
                                        </p:cTn>
                                        <p:tgtEl>
                                          <p:spTgt spid="12"/>
                                        </p:tgtEl>
                                        <p:attrNameLst>
                                          <p:attrName>r</p:attrName>
                                        </p:attrNameLst>
                                      </p:cBhvr>
                                    </p:animRot>
                                    <p:animRot by="120000">
                                      <p:cBhvr>
                                        <p:cTn id="81"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 name="Прямоугольник 3"/>
          <p:cNvSpPr/>
          <p:nvPr/>
        </p:nvSpPr>
        <p:spPr>
          <a:xfrm>
            <a:off x="775063" y="685799"/>
            <a:ext cx="10528663" cy="1830977"/>
          </a:xfrm>
          <a:prstGeom prst="rect">
            <a:avLst/>
          </a:prstGeom>
          <a:solidFill>
            <a:srgbClr val="03AD1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7помидор"/>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0425" y="3217857"/>
            <a:ext cx="1558835" cy="1523518"/>
          </a:xfrm>
          <a:prstGeom prst="rect">
            <a:avLst/>
          </a:prstGeom>
        </p:spPr>
      </p:pic>
      <p:pic>
        <p:nvPicPr>
          <p:cNvPr id="6" name="Рисунок 6кәбестә"/>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30" y="3935056"/>
            <a:ext cx="1608293" cy="1591748"/>
          </a:xfrm>
          <a:prstGeom prst="rect">
            <a:avLst/>
          </a:prstGeom>
        </p:spPr>
      </p:pic>
      <p:pic>
        <p:nvPicPr>
          <p:cNvPr id="7" name="Рисунок 8кыяр"/>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6553" y="4918209"/>
            <a:ext cx="2507139" cy="1879249"/>
          </a:xfrm>
          <a:prstGeom prst="rect">
            <a:avLst/>
          </a:prstGeom>
        </p:spPr>
      </p:pic>
      <p:pic>
        <p:nvPicPr>
          <p:cNvPr id="8" name="Рисунок 10груша"/>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3001" y="2991168"/>
            <a:ext cx="1081285" cy="1828442"/>
          </a:xfrm>
          <a:prstGeom prst="rect">
            <a:avLst/>
          </a:prstGeom>
        </p:spPr>
      </p:pic>
      <p:pic>
        <p:nvPicPr>
          <p:cNvPr id="9" name="Рисунок 9алма"/>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370" y="5145790"/>
            <a:ext cx="1459326" cy="1476699"/>
          </a:xfrm>
          <a:prstGeom prst="rect">
            <a:avLst/>
          </a:prstGeom>
        </p:spPr>
      </p:pic>
      <p:pic>
        <p:nvPicPr>
          <p:cNvPr id="10" name="Рисунок 11виноград"/>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0229" y="4945665"/>
            <a:ext cx="1724414" cy="1772167"/>
          </a:xfrm>
          <a:prstGeom prst="rect">
            <a:avLst/>
          </a:prstGeom>
        </p:spPr>
      </p:pic>
      <p:pic>
        <p:nvPicPr>
          <p:cNvPr id="11" name="Рисунок 13суган"/>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8397" y="3123080"/>
            <a:ext cx="1613054" cy="1623952"/>
          </a:xfrm>
          <a:prstGeom prst="rect">
            <a:avLst/>
          </a:prstGeom>
        </p:spPr>
      </p:pic>
      <p:pic>
        <p:nvPicPr>
          <p:cNvPr id="12" name="Рисунок 11" descr="banana-china.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9760098" y="3174570"/>
            <a:ext cx="1881120" cy="1276268"/>
          </a:xfrm>
          <a:prstGeom prst="rect">
            <a:avLst/>
          </a:prstGeom>
        </p:spPr>
      </p:pic>
      <p:sp>
        <p:nvSpPr>
          <p:cNvPr id="14" name="Управляющая кнопка: домой 13">
            <a:hlinkClick r:id="rId11" action="ppaction://hlinksldjump" highlightClick="1">
              <a:snd r:embed="rId12" name="click.wav"/>
            </a:hlinkClick>
          </p:cNvPr>
          <p:cNvSpPr/>
          <p:nvPr/>
        </p:nvSpPr>
        <p:spPr>
          <a:xfrm>
            <a:off x="10746820" y="5455835"/>
            <a:ext cx="1173480" cy="1166654"/>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Прямоугольник 14"/>
          <p:cNvSpPr/>
          <p:nvPr/>
        </p:nvSpPr>
        <p:spPr>
          <a:xfrm>
            <a:off x="2074818" y="26553"/>
            <a:ext cx="8625840" cy="646331"/>
          </a:xfrm>
          <a:prstGeom prst="rect">
            <a:avLst/>
          </a:prstGeom>
        </p:spPr>
        <p:txBody>
          <a:bodyPr wrap="square">
            <a:spAutoFit/>
          </a:bodyPr>
          <a:lstStyle/>
          <a:p>
            <a:pPr algn="ctr"/>
            <a:r>
              <a:rPr lang="tt-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“ЯШЕЛ  ТӨСТӘГЕ ЯШЕЛЧӘЛӘРНЕ ҺӘМ ҖИЛӘК-ҖИМЕШЛӘРНЕ ҖЫЙ”</a:t>
            </a:r>
          </a:p>
          <a:p>
            <a:pPr algn="ctr"/>
            <a:r>
              <a:rPr lang="tt-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СОБЕРИ ФРУКТЫ, ЯГОДЫ И ОВОЩИ ЗЕЛЕНОГО ЦВЕТА»</a:t>
            </a: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Clr clrSpc="rgb" dir="cw">
                                      <p:cBhvr override="childStyle">
                                        <p:cTn id="6" dur="100" fill="hold"/>
                                        <p:tgtEl>
                                          <p:spTgt spid="5"/>
                                        </p:tgtEl>
                                        <p:attrNameLst>
                                          <p:attrName>style.color</p:attrName>
                                        </p:attrNameLst>
                                      </p:cBhvr>
                                      <p:to>
                                        <a:schemeClr val="accent2"/>
                                      </p:to>
                                    </p:animClr>
                                    <p:animClr clrSpc="rgb" dir="cw">
                                      <p:cBhvr>
                                        <p:cTn id="7" dur="100" fill="hold"/>
                                        <p:tgtEl>
                                          <p:spTgt spid="5"/>
                                        </p:tgtEl>
                                        <p:attrNameLst>
                                          <p:attrName>fillcolor</p:attrName>
                                        </p:attrNameLst>
                                      </p:cBhvr>
                                      <p:to>
                                        <a:schemeClr val="accent2"/>
                                      </p:to>
                                    </p:animClr>
                                    <p:set>
                                      <p:cBhvr>
                                        <p:cTn id="8" dur="100" fill="hold"/>
                                        <p:tgtEl>
                                          <p:spTgt spid="5"/>
                                        </p:tgtEl>
                                        <p:attrNameLst>
                                          <p:attrName>fill.type</p:attrName>
                                        </p:attrNameLst>
                                      </p:cBhvr>
                                      <p:to>
                                        <p:strVal val="solid"/>
                                      </p:to>
                                    </p:set>
                                    <p:set>
                                      <p:cBhvr>
                                        <p:cTn id="9" dur="100" fill="hold"/>
                                        <p:tgtEl>
                                          <p:spTgt spid="5"/>
                                        </p:tgtEl>
                                        <p:attrNameLst>
                                          <p:attrName>fill.on</p:attrName>
                                        </p:attrNameLst>
                                      </p:cBhvr>
                                      <p:to>
                                        <p:strVal val="true"/>
                                      </p:to>
                                    </p:se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Clr clrSpc="rgb" dir="cw">
                                      <p:cBhvr override="childStyle">
                                        <p:cTn id="19" dur="100" fill="hold"/>
                                        <p:tgtEl>
                                          <p:spTgt spid="9"/>
                                        </p:tgtEl>
                                        <p:attrNameLst>
                                          <p:attrName>style.color</p:attrName>
                                        </p:attrNameLst>
                                      </p:cBhvr>
                                      <p:to>
                                        <a:schemeClr val="accent2"/>
                                      </p:to>
                                    </p:animClr>
                                    <p:animClr clrSpc="rgb" dir="cw">
                                      <p:cBhvr>
                                        <p:cTn id="20" dur="100" fill="hold"/>
                                        <p:tgtEl>
                                          <p:spTgt spid="9"/>
                                        </p:tgtEl>
                                        <p:attrNameLst>
                                          <p:attrName>fillcolor</p:attrName>
                                        </p:attrNameLst>
                                      </p:cBhvr>
                                      <p:to>
                                        <a:schemeClr val="accent2"/>
                                      </p:to>
                                    </p:animClr>
                                    <p:set>
                                      <p:cBhvr>
                                        <p:cTn id="21" dur="100" fill="hold"/>
                                        <p:tgtEl>
                                          <p:spTgt spid="9"/>
                                        </p:tgtEl>
                                        <p:attrNameLst>
                                          <p:attrName>fill.type</p:attrName>
                                        </p:attrNameLst>
                                      </p:cBhvr>
                                      <p:to>
                                        <p:strVal val="solid"/>
                                      </p:to>
                                    </p:set>
                                    <p:set>
                                      <p:cBhvr>
                                        <p:cTn id="22" dur="100" fill="hold"/>
                                        <p:tgtEl>
                                          <p:spTgt spid="9"/>
                                        </p:tgtEl>
                                        <p:attrNameLst>
                                          <p:attrName>fill.on</p:attrName>
                                        </p:attrNameLst>
                                      </p:cBhvr>
                                      <p:to>
                                        <p:strVal val="true"/>
                                      </p:to>
                                    </p:se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3.125E-6 -4.81481E-6 L 0.11849 -0.46157 " pathEditMode="relative" rAng="0" ptsTypes="AA">
                                      <p:cBhvr>
                                        <p:cTn id="32" dur="2000" fill="hold"/>
                                        <p:tgtEl>
                                          <p:spTgt spid="6"/>
                                        </p:tgtEl>
                                        <p:attrNameLst>
                                          <p:attrName>ppt_x</p:attrName>
                                          <p:attrName>ppt_y</p:attrName>
                                        </p:attrNameLst>
                                      </p:cBhvr>
                                      <p:rCtr x="5924" y="-23079"/>
                                    </p:animMotion>
                                  </p:childTnLst>
                                </p:cTn>
                              </p:par>
                            </p:childTnLst>
                          </p:cTn>
                        </p:par>
                      </p:childTnLst>
                    </p:cTn>
                  </p:par>
                </p:childTnLst>
              </p:cTn>
              <p:nextCondLst>
                <p:cond evt="onClick" delay="0">
                  <p:tgtEl>
                    <p:spTgt spid="6"/>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45833E-6 3.33333E-6 L 0.2388 -0.63125 " pathEditMode="relative" rAng="0" ptsTypes="AA">
                                      <p:cBhvr>
                                        <p:cTn id="37" dur="2000" fill="hold"/>
                                        <p:tgtEl>
                                          <p:spTgt spid="7"/>
                                        </p:tgtEl>
                                        <p:attrNameLst>
                                          <p:attrName>ppt_x</p:attrName>
                                          <p:attrName>ppt_y</p:attrName>
                                        </p:attrNameLst>
                                      </p:cBhvr>
                                      <p:rCtr x="11940" y="-31574"/>
                                    </p:animMotion>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2.08333E-7 -1.48148E-6 L 0.02669 -0.6118 " pathEditMode="relative" rAng="0" ptsTypes="AA">
                                      <p:cBhvr>
                                        <p:cTn id="42" dur="2000" fill="hold"/>
                                        <p:tgtEl>
                                          <p:spTgt spid="10"/>
                                        </p:tgtEl>
                                        <p:attrNameLst>
                                          <p:attrName>ppt_x</p:attrName>
                                          <p:attrName>ppt_y</p:attrName>
                                        </p:attrNameLst>
                                      </p:cBhvr>
                                      <p:rCtr x="1328" y="-30602"/>
                                    </p:animMotion>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Clr clrSpc="rgb" dir="cw">
                                      <p:cBhvr override="childStyle">
                                        <p:cTn id="47" dur="100" fill="hold"/>
                                        <p:tgtEl>
                                          <p:spTgt spid="12"/>
                                        </p:tgtEl>
                                        <p:attrNameLst>
                                          <p:attrName>style.color</p:attrName>
                                        </p:attrNameLst>
                                      </p:cBhvr>
                                      <p:to>
                                        <a:schemeClr val="accent2"/>
                                      </p:to>
                                    </p:animClr>
                                    <p:animClr clrSpc="rgb" dir="cw">
                                      <p:cBhvr>
                                        <p:cTn id="48" dur="100" fill="hold"/>
                                        <p:tgtEl>
                                          <p:spTgt spid="12"/>
                                        </p:tgtEl>
                                        <p:attrNameLst>
                                          <p:attrName>fillcolor</p:attrName>
                                        </p:attrNameLst>
                                      </p:cBhvr>
                                      <p:to>
                                        <a:schemeClr val="accent2"/>
                                      </p:to>
                                    </p:animClr>
                                    <p:set>
                                      <p:cBhvr>
                                        <p:cTn id="49" dur="100" fill="hold"/>
                                        <p:tgtEl>
                                          <p:spTgt spid="12"/>
                                        </p:tgtEl>
                                        <p:attrNameLst>
                                          <p:attrName>fill.type</p:attrName>
                                        </p:attrNameLst>
                                      </p:cBhvr>
                                      <p:to>
                                        <p:strVal val="solid"/>
                                      </p:to>
                                    </p:set>
                                    <p:set>
                                      <p:cBhvr>
                                        <p:cTn id="50" dur="100" fill="hold"/>
                                        <p:tgtEl>
                                          <p:spTgt spid="12"/>
                                        </p:tgtEl>
                                        <p:attrNameLst>
                                          <p:attrName>fill.on</p:attrName>
                                        </p:attrNameLst>
                                      </p:cBhvr>
                                      <p:to>
                                        <p:strVal val="true"/>
                                      </p:to>
                                    </p:se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nodeType="clickEffect">
                                  <p:stCondLst>
                                    <p:cond delay="0"/>
                                  </p:stCondLst>
                                  <p:childTnLst>
                                    <p:animClr clrSpc="rgb" dir="cw">
                                      <p:cBhvr override="childStyle">
                                        <p:cTn id="60" dur="100" fill="hold"/>
                                        <p:tgtEl>
                                          <p:spTgt spid="11"/>
                                        </p:tgtEl>
                                        <p:attrNameLst>
                                          <p:attrName>style.color</p:attrName>
                                        </p:attrNameLst>
                                      </p:cBhvr>
                                      <p:to>
                                        <a:schemeClr val="accent2"/>
                                      </p:to>
                                    </p:animClr>
                                    <p:animClr clrSpc="rgb" dir="cw">
                                      <p:cBhvr>
                                        <p:cTn id="61" dur="100" fill="hold"/>
                                        <p:tgtEl>
                                          <p:spTgt spid="11"/>
                                        </p:tgtEl>
                                        <p:attrNameLst>
                                          <p:attrName>fillcolor</p:attrName>
                                        </p:attrNameLst>
                                      </p:cBhvr>
                                      <p:to>
                                        <a:schemeClr val="accent2"/>
                                      </p:to>
                                    </p:animClr>
                                    <p:set>
                                      <p:cBhvr>
                                        <p:cTn id="62" dur="100" fill="hold"/>
                                        <p:tgtEl>
                                          <p:spTgt spid="11"/>
                                        </p:tgtEl>
                                        <p:attrNameLst>
                                          <p:attrName>fill.type</p:attrName>
                                        </p:attrNameLst>
                                      </p:cBhvr>
                                      <p:to>
                                        <p:strVal val="solid"/>
                                      </p:to>
                                    </p:set>
                                    <p:set>
                                      <p:cBhvr>
                                        <p:cTn id="63" dur="100" fill="hold"/>
                                        <p:tgtEl>
                                          <p:spTgt spid="11"/>
                                        </p:tgtEl>
                                        <p:attrNameLst>
                                          <p:attrName>fill.on</p:attrName>
                                        </p:attrNameLst>
                                      </p:cBhvr>
                                      <p:to>
                                        <p:strVal val="true"/>
                                      </p:to>
                                    </p:set>
                                    <p:animRot by="120000">
                                      <p:cBhvr>
                                        <p:cTn id="64" dur="100" fill="hold">
                                          <p:stCondLst>
                                            <p:cond delay="0"/>
                                          </p:stCondLst>
                                        </p:cTn>
                                        <p:tgtEl>
                                          <p:spTgt spid="11"/>
                                        </p:tgtEl>
                                        <p:attrNameLst>
                                          <p:attrName>r</p:attrName>
                                        </p:attrNameLst>
                                      </p:cBhvr>
                                    </p:animRot>
                                    <p:animRot by="-240000">
                                      <p:cBhvr>
                                        <p:cTn id="65" dur="200" fill="hold">
                                          <p:stCondLst>
                                            <p:cond delay="200"/>
                                          </p:stCondLst>
                                        </p:cTn>
                                        <p:tgtEl>
                                          <p:spTgt spid="11"/>
                                        </p:tgtEl>
                                        <p:attrNameLst>
                                          <p:attrName>r</p:attrName>
                                        </p:attrNameLst>
                                      </p:cBhvr>
                                    </p:animRot>
                                    <p:animRot by="240000">
                                      <p:cBhvr>
                                        <p:cTn id="66" dur="200" fill="hold">
                                          <p:stCondLst>
                                            <p:cond delay="400"/>
                                          </p:stCondLst>
                                        </p:cTn>
                                        <p:tgtEl>
                                          <p:spTgt spid="11"/>
                                        </p:tgtEl>
                                        <p:attrNameLst>
                                          <p:attrName>r</p:attrName>
                                        </p:attrNameLst>
                                      </p:cBhvr>
                                    </p:animRot>
                                    <p:animRot by="-240000">
                                      <p:cBhvr>
                                        <p:cTn id="67" dur="200" fill="hold">
                                          <p:stCondLst>
                                            <p:cond delay="600"/>
                                          </p:stCondLst>
                                        </p:cTn>
                                        <p:tgtEl>
                                          <p:spTgt spid="11"/>
                                        </p:tgtEl>
                                        <p:attrNameLst>
                                          <p:attrName>r</p:attrName>
                                        </p:attrNameLst>
                                      </p:cBhvr>
                                    </p:animRot>
                                    <p:animRot by="120000">
                                      <p:cBhvr>
                                        <p:cTn id="6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32" presetClass="emph" presetSubtype="0" fill="hold" nodeType="clickEffect">
                                  <p:stCondLst>
                                    <p:cond delay="0"/>
                                  </p:stCondLst>
                                  <p:childTnLst>
                                    <p:animClr clrSpc="rgb" dir="cw">
                                      <p:cBhvr override="childStyle">
                                        <p:cTn id="73" dur="100" fill="hold"/>
                                        <p:tgtEl>
                                          <p:spTgt spid="8"/>
                                        </p:tgtEl>
                                        <p:attrNameLst>
                                          <p:attrName>style.color</p:attrName>
                                        </p:attrNameLst>
                                      </p:cBhvr>
                                      <p:to>
                                        <a:schemeClr val="accent2"/>
                                      </p:to>
                                    </p:animClr>
                                    <p:animClr clrSpc="rgb" dir="cw">
                                      <p:cBhvr>
                                        <p:cTn id="74" dur="100" fill="hold"/>
                                        <p:tgtEl>
                                          <p:spTgt spid="8"/>
                                        </p:tgtEl>
                                        <p:attrNameLst>
                                          <p:attrName>fillcolor</p:attrName>
                                        </p:attrNameLst>
                                      </p:cBhvr>
                                      <p:to>
                                        <a:schemeClr val="accent2"/>
                                      </p:to>
                                    </p:animClr>
                                    <p:set>
                                      <p:cBhvr>
                                        <p:cTn id="75" dur="100" fill="hold"/>
                                        <p:tgtEl>
                                          <p:spTgt spid="8"/>
                                        </p:tgtEl>
                                        <p:attrNameLst>
                                          <p:attrName>fill.type</p:attrName>
                                        </p:attrNameLst>
                                      </p:cBhvr>
                                      <p:to>
                                        <p:strVal val="solid"/>
                                      </p:to>
                                    </p:set>
                                    <p:set>
                                      <p:cBhvr>
                                        <p:cTn id="76" dur="100" fill="hold"/>
                                        <p:tgtEl>
                                          <p:spTgt spid="8"/>
                                        </p:tgtEl>
                                        <p:attrNameLst>
                                          <p:attrName>fill.on</p:attrName>
                                        </p:attrNameLst>
                                      </p:cBhvr>
                                      <p:to>
                                        <p:strVal val="true"/>
                                      </p:to>
                                    </p:set>
                                    <p:animRot by="120000">
                                      <p:cBhvr>
                                        <p:cTn id="77" dur="100" fill="hold">
                                          <p:stCondLst>
                                            <p:cond delay="0"/>
                                          </p:stCondLst>
                                        </p:cTn>
                                        <p:tgtEl>
                                          <p:spTgt spid="8"/>
                                        </p:tgtEl>
                                        <p:attrNameLst>
                                          <p:attrName>r</p:attrName>
                                        </p:attrNameLst>
                                      </p:cBhvr>
                                    </p:animRot>
                                    <p:animRot by="-240000">
                                      <p:cBhvr>
                                        <p:cTn id="78" dur="200" fill="hold">
                                          <p:stCondLst>
                                            <p:cond delay="200"/>
                                          </p:stCondLst>
                                        </p:cTn>
                                        <p:tgtEl>
                                          <p:spTgt spid="8"/>
                                        </p:tgtEl>
                                        <p:attrNameLst>
                                          <p:attrName>r</p:attrName>
                                        </p:attrNameLst>
                                      </p:cBhvr>
                                    </p:animRot>
                                    <p:animRot by="240000">
                                      <p:cBhvr>
                                        <p:cTn id="79" dur="200" fill="hold">
                                          <p:stCondLst>
                                            <p:cond delay="400"/>
                                          </p:stCondLst>
                                        </p:cTn>
                                        <p:tgtEl>
                                          <p:spTgt spid="8"/>
                                        </p:tgtEl>
                                        <p:attrNameLst>
                                          <p:attrName>r</p:attrName>
                                        </p:attrNameLst>
                                      </p:cBhvr>
                                    </p:animRot>
                                    <p:animRot by="-240000">
                                      <p:cBhvr>
                                        <p:cTn id="80" dur="200" fill="hold">
                                          <p:stCondLst>
                                            <p:cond delay="600"/>
                                          </p:stCondLst>
                                        </p:cTn>
                                        <p:tgtEl>
                                          <p:spTgt spid="8"/>
                                        </p:tgtEl>
                                        <p:attrNameLst>
                                          <p:attrName>r</p:attrName>
                                        </p:attrNameLst>
                                      </p:cBhvr>
                                    </p:animRot>
                                    <p:animRot by="120000">
                                      <p:cBhvr>
                                        <p:cTn id="8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Прямоугольник 2"/>
          <p:cNvSpPr/>
          <p:nvPr/>
        </p:nvSpPr>
        <p:spPr>
          <a:xfrm>
            <a:off x="931817" y="868679"/>
            <a:ext cx="10737669" cy="1981201"/>
          </a:xfrm>
          <a:prstGeom prst="rect">
            <a:avLst/>
          </a:prstGeom>
          <a:solidFill>
            <a:srgbClr val="FF0000"/>
          </a:solidFill>
          <a:ln>
            <a:solidFill>
              <a:srgbClr val="FF0000"/>
            </a:solidFill>
          </a:ln>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05" y="3253749"/>
            <a:ext cx="1020656" cy="1725919"/>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402" y="5029247"/>
            <a:ext cx="1460840" cy="1478231"/>
          </a:xfrm>
          <a:prstGeom prst="rect">
            <a:avLst/>
          </a:prstGeom>
        </p:spPr>
      </p:pic>
      <p:pic>
        <p:nvPicPr>
          <p:cNvPr id="7" name="Рисунок 6" descr="tomato_PNG12592.png"/>
          <p:cNvPicPr>
            <a:picLocks noChangeAspect="1"/>
          </p:cNvPicPr>
          <p:nvPr/>
        </p:nvPicPr>
        <p:blipFill>
          <a:blip r:embed="rId6" cstate="print"/>
          <a:stretch>
            <a:fillRect/>
          </a:stretch>
        </p:blipFill>
        <p:spPr>
          <a:xfrm>
            <a:off x="9555837" y="3383279"/>
            <a:ext cx="1606109" cy="1569720"/>
          </a:xfrm>
          <a:prstGeom prst="rect">
            <a:avLst/>
          </a:prstGeom>
        </p:spPr>
      </p:pic>
      <p:pic>
        <p:nvPicPr>
          <p:cNvPr id="8" name="Рисунок 7" descr="3869846.png"/>
          <p:cNvPicPr>
            <a:picLocks noChangeAspect="1"/>
          </p:cNvPicPr>
          <p:nvPr/>
        </p:nvPicPr>
        <p:blipFill>
          <a:blip r:embed="rId7" cstate="print"/>
          <a:stretch>
            <a:fillRect/>
          </a:stretch>
        </p:blipFill>
        <p:spPr>
          <a:xfrm>
            <a:off x="4082584" y="4476750"/>
            <a:ext cx="1953766" cy="2007870"/>
          </a:xfrm>
          <a:prstGeom prst="rect">
            <a:avLst/>
          </a:prstGeom>
        </p:spPr>
      </p:pic>
      <p:pic>
        <p:nvPicPr>
          <p:cNvPr id="9" name="Рисунок 8"/>
          <p:cNvPicPr>
            <a:picLocks noChangeAspect="1"/>
          </p:cNvPicPr>
          <p:nvPr/>
        </p:nvPicPr>
        <p:blipFill>
          <a:blip r:embed="rId8" cstate="print">
            <a:clrChange>
              <a:clrFrom>
                <a:srgbClr val="F1F1F1"/>
              </a:clrFrom>
              <a:clrTo>
                <a:srgbClr val="F1F1F1">
                  <a:alpha val="0"/>
                </a:srgbClr>
              </a:clrTo>
            </a:clrChange>
            <a:extLst>
              <a:ext uri="{BEBA8EAE-BF5A-486C-A8C5-ECC9F3942E4B}">
                <a14:imgProps xmlns:a14="http://schemas.microsoft.com/office/drawing/2010/main">
                  <a14:imgLayer r:embed="rId9">
                    <a14:imgEffect>
                      <a14:backgroundRemoval t="9877" b="98765" l="0" r="95378">
                        <a14:backgroundMark x1="80882" y1="16667" x2="96218" y2="54938"/>
                        <a14:backgroundMark x1="80882" y1="18519" x2="74370" y2="4012"/>
                      </a14:backgroundRemoval>
                    </a14:imgEffect>
                  </a14:imgLayer>
                </a14:imgProps>
              </a:ext>
              <a:ext uri="{28A0092B-C50C-407E-A947-70E740481C1C}">
                <a14:useLocalDpi xmlns:a14="http://schemas.microsoft.com/office/drawing/2010/main" val="0"/>
              </a:ext>
            </a:extLst>
          </a:blip>
          <a:stretch>
            <a:fillRect/>
          </a:stretch>
        </p:blipFill>
        <p:spPr>
          <a:xfrm>
            <a:off x="6618285" y="4953000"/>
            <a:ext cx="2541042" cy="1321946"/>
          </a:xfrm>
          <a:prstGeom prst="rect">
            <a:avLst/>
          </a:prstGeom>
        </p:spPr>
      </p:pic>
      <p:pic>
        <p:nvPicPr>
          <p:cNvPr id="10" name="Рисунок 9" descr="vinograd.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6839265" y="3037179"/>
            <a:ext cx="1539240" cy="2031797"/>
          </a:xfrm>
          <a:prstGeom prst="rect">
            <a:avLst/>
          </a:prstGeom>
        </p:spPr>
      </p:pic>
      <p:pic>
        <p:nvPicPr>
          <p:cNvPr id="11" name="Рисунок 10"/>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0478" y="2747224"/>
            <a:ext cx="2978340" cy="2232444"/>
          </a:xfrm>
          <a:prstGeom prst="rect">
            <a:avLst/>
          </a:prstGeom>
        </p:spPr>
      </p:pic>
      <p:sp>
        <p:nvSpPr>
          <p:cNvPr id="12" name="Управляющая кнопка: домой 11">
            <a:hlinkClick r:id="rId12" action="ppaction://hlinksldjump" highlightClick="1">
              <a:snd r:embed="rId13" name="click.wav"/>
            </a:hlinkClick>
          </p:cNvPr>
          <p:cNvSpPr/>
          <p:nvPr/>
        </p:nvSpPr>
        <p:spPr>
          <a:xfrm>
            <a:off x="10911840" y="5586161"/>
            <a:ext cx="966651" cy="103196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Прямоугольник 13"/>
          <p:cNvSpPr/>
          <p:nvPr/>
        </p:nvSpPr>
        <p:spPr>
          <a:xfrm>
            <a:off x="2377440" y="193655"/>
            <a:ext cx="8244840" cy="646331"/>
          </a:xfrm>
          <a:prstGeom prst="rect">
            <a:avLst/>
          </a:prstGeom>
        </p:spPr>
        <p:txBody>
          <a:bodyPr wrap="square">
            <a:spAutoFit/>
          </a:bodyPr>
          <a:lstStyle/>
          <a:p>
            <a:pPr algn="ctr"/>
            <a:r>
              <a:rPr lang="tt-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“КЫЗЫЛ ТӨСТӘГЕ ЯШЕЛЧӘЛӘРНЕ ҺӘМ ҖИЛӘК-ҖИМЕШЛӘРНЕ ҖЫЙ”</a:t>
            </a:r>
          </a:p>
          <a:p>
            <a:pPr algn="ctr"/>
            <a:r>
              <a:rPr lang="tt-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СОБЕРИ ФРУКТЫ, ЯГОДЫ И ОВОЩИ КРАСНОГО ЦВЕТА»</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69 0.00926 L 0.03073 -0.56203 " pathEditMode="relative" rAng="0" ptsTypes="AA">
                                      <p:cBhvr>
                                        <p:cTn id="6" dur="2000" fill="hold"/>
                                        <p:tgtEl>
                                          <p:spTgt spid="6"/>
                                        </p:tgtEl>
                                        <p:attrNameLst>
                                          <p:attrName>ppt_x</p:attrName>
                                          <p:attrName>ppt_y</p:attrName>
                                        </p:attrNameLst>
                                      </p:cBhvr>
                                      <p:rCtr x="1445" y="-28565"/>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25 0.13125 L -0.03906 -0.32592 " pathEditMode="relative" rAng="0" ptsTypes="AA">
                                      <p:cBhvr>
                                        <p:cTn id="11" dur="2000" fill="hold"/>
                                        <p:tgtEl>
                                          <p:spTgt spid="10"/>
                                        </p:tgtEl>
                                        <p:attrNameLst>
                                          <p:attrName>ppt_x</p:attrName>
                                          <p:attrName>ppt_y</p:attrName>
                                        </p:attrNameLst>
                                      </p:cBhvr>
                                      <p:rCtr x="-2578" y="-22870"/>
                                    </p:animMotion>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543 0.11134 L -0.04701 -0.33982 " pathEditMode="relative" rAng="0" ptsTypes="AA">
                                      <p:cBhvr>
                                        <p:cTn id="16" dur="2000" fill="hold"/>
                                        <p:tgtEl>
                                          <p:spTgt spid="7"/>
                                        </p:tgtEl>
                                        <p:attrNameLst>
                                          <p:attrName>ppt_x</p:attrName>
                                          <p:attrName>ppt_y</p:attrName>
                                        </p:attrNameLst>
                                      </p:cBhvr>
                                      <p:rCtr x="-5065" y="-22569"/>
                                    </p:animMotion>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Clr clrSpc="rgb" dir="cw">
                                      <p:cBhvr override="childStyle">
                                        <p:cTn id="21" dur="100" fill="hold"/>
                                        <p:tgtEl>
                                          <p:spTgt spid="5"/>
                                        </p:tgtEl>
                                        <p:attrNameLst>
                                          <p:attrName>style.color</p:attrName>
                                        </p:attrNameLst>
                                      </p:cBhvr>
                                      <p:to>
                                        <a:schemeClr val="accent2"/>
                                      </p:to>
                                    </p:animClr>
                                    <p:animClr clrSpc="rgb" dir="cw">
                                      <p:cBhvr>
                                        <p:cTn id="22" dur="100" fill="hold"/>
                                        <p:tgtEl>
                                          <p:spTgt spid="5"/>
                                        </p:tgtEl>
                                        <p:attrNameLst>
                                          <p:attrName>fillcolor</p:attrName>
                                        </p:attrNameLst>
                                      </p:cBhvr>
                                      <p:to>
                                        <a:schemeClr val="accent2"/>
                                      </p:to>
                                    </p:animClr>
                                    <p:set>
                                      <p:cBhvr>
                                        <p:cTn id="23" dur="100" fill="hold"/>
                                        <p:tgtEl>
                                          <p:spTgt spid="5"/>
                                        </p:tgtEl>
                                        <p:attrNameLst>
                                          <p:attrName>fill.type</p:attrName>
                                        </p:attrNameLst>
                                      </p:cBhvr>
                                      <p:to>
                                        <p:strVal val="solid"/>
                                      </p:to>
                                    </p:set>
                                    <p:set>
                                      <p:cBhvr>
                                        <p:cTn id="24" dur="100" fill="hold"/>
                                        <p:tgtEl>
                                          <p:spTgt spid="5"/>
                                        </p:tgtEl>
                                        <p:attrNameLst>
                                          <p:attrName>fill.on</p:attrName>
                                        </p:attrNameLst>
                                      </p:cBhvr>
                                      <p:to>
                                        <p:strVal val="true"/>
                                      </p:to>
                                    </p:se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Clr clrSpc="rgb" dir="cw">
                                      <p:cBhvr override="childStyle">
                                        <p:cTn id="34" dur="100" fill="hold"/>
                                        <p:tgtEl>
                                          <p:spTgt spid="11"/>
                                        </p:tgtEl>
                                        <p:attrNameLst>
                                          <p:attrName>style.color</p:attrName>
                                        </p:attrNameLst>
                                      </p:cBhvr>
                                      <p:to>
                                        <a:schemeClr val="accent2"/>
                                      </p:to>
                                    </p:animClr>
                                    <p:animClr clrSpc="rgb" dir="cw">
                                      <p:cBhvr>
                                        <p:cTn id="35" dur="100" fill="hold"/>
                                        <p:tgtEl>
                                          <p:spTgt spid="11"/>
                                        </p:tgtEl>
                                        <p:attrNameLst>
                                          <p:attrName>fillcolor</p:attrName>
                                        </p:attrNameLst>
                                      </p:cBhvr>
                                      <p:to>
                                        <a:schemeClr val="accent2"/>
                                      </p:to>
                                    </p:animClr>
                                    <p:set>
                                      <p:cBhvr>
                                        <p:cTn id="36" dur="100" fill="hold"/>
                                        <p:tgtEl>
                                          <p:spTgt spid="11"/>
                                        </p:tgtEl>
                                        <p:attrNameLst>
                                          <p:attrName>fill.type</p:attrName>
                                        </p:attrNameLst>
                                      </p:cBhvr>
                                      <p:to>
                                        <p:strVal val="solid"/>
                                      </p:to>
                                    </p:set>
                                    <p:set>
                                      <p:cBhvr>
                                        <p:cTn id="37" dur="100" fill="hold"/>
                                        <p:tgtEl>
                                          <p:spTgt spid="11"/>
                                        </p:tgtEl>
                                        <p:attrNameLst>
                                          <p:attrName>fill.on</p:attrName>
                                        </p:attrNameLst>
                                      </p:cBhvr>
                                      <p:to>
                                        <p:strVal val="true"/>
                                      </p:to>
                                    </p:set>
                                    <p:animRot by="120000">
                                      <p:cBhvr>
                                        <p:cTn id="38" dur="100" fill="hold">
                                          <p:stCondLst>
                                            <p:cond delay="0"/>
                                          </p:stCondLst>
                                        </p:cTn>
                                        <p:tgtEl>
                                          <p:spTgt spid="11"/>
                                        </p:tgtEl>
                                        <p:attrNameLst>
                                          <p:attrName>r</p:attrName>
                                        </p:attrNameLst>
                                      </p:cBhvr>
                                    </p:animRot>
                                    <p:animRot by="-240000">
                                      <p:cBhvr>
                                        <p:cTn id="39" dur="200" fill="hold">
                                          <p:stCondLst>
                                            <p:cond delay="200"/>
                                          </p:stCondLst>
                                        </p:cTn>
                                        <p:tgtEl>
                                          <p:spTgt spid="11"/>
                                        </p:tgtEl>
                                        <p:attrNameLst>
                                          <p:attrName>r</p:attrName>
                                        </p:attrNameLst>
                                      </p:cBhvr>
                                    </p:animRot>
                                    <p:animRot by="240000">
                                      <p:cBhvr>
                                        <p:cTn id="40" dur="200" fill="hold">
                                          <p:stCondLst>
                                            <p:cond delay="400"/>
                                          </p:stCondLst>
                                        </p:cTn>
                                        <p:tgtEl>
                                          <p:spTgt spid="11"/>
                                        </p:tgtEl>
                                        <p:attrNameLst>
                                          <p:attrName>r</p:attrName>
                                        </p:attrNameLst>
                                      </p:cBhvr>
                                    </p:animRot>
                                    <p:animRot by="-240000">
                                      <p:cBhvr>
                                        <p:cTn id="41" dur="200" fill="hold">
                                          <p:stCondLst>
                                            <p:cond delay="600"/>
                                          </p:stCondLst>
                                        </p:cTn>
                                        <p:tgtEl>
                                          <p:spTgt spid="11"/>
                                        </p:tgtEl>
                                        <p:attrNameLst>
                                          <p:attrName>r</p:attrName>
                                        </p:attrNameLst>
                                      </p:cBhvr>
                                    </p:animRot>
                                    <p:animRot by="120000">
                                      <p:cBhvr>
                                        <p:cTn id="42"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Clr clrSpc="rgb" dir="cw">
                                      <p:cBhvr override="childStyle">
                                        <p:cTn id="47" dur="100" fill="hold"/>
                                        <p:tgtEl>
                                          <p:spTgt spid="8"/>
                                        </p:tgtEl>
                                        <p:attrNameLst>
                                          <p:attrName>style.color</p:attrName>
                                        </p:attrNameLst>
                                      </p:cBhvr>
                                      <p:to>
                                        <a:schemeClr val="accent2"/>
                                      </p:to>
                                    </p:animClr>
                                    <p:animClr clrSpc="rgb" dir="cw">
                                      <p:cBhvr>
                                        <p:cTn id="48" dur="100" fill="hold"/>
                                        <p:tgtEl>
                                          <p:spTgt spid="8"/>
                                        </p:tgtEl>
                                        <p:attrNameLst>
                                          <p:attrName>fillcolor</p:attrName>
                                        </p:attrNameLst>
                                      </p:cBhvr>
                                      <p:to>
                                        <a:schemeClr val="accent2"/>
                                      </p:to>
                                    </p:animClr>
                                    <p:set>
                                      <p:cBhvr>
                                        <p:cTn id="49" dur="100" fill="hold"/>
                                        <p:tgtEl>
                                          <p:spTgt spid="8"/>
                                        </p:tgtEl>
                                        <p:attrNameLst>
                                          <p:attrName>fill.type</p:attrName>
                                        </p:attrNameLst>
                                      </p:cBhvr>
                                      <p:to>
                                        <p:strVal val="solid"/>
                                      </p:to>
                                    </p:set>
                                    <p:set>
                                      <p:cBhvr>
                                        <p:cTn id="50" dur="100" fill="hold"/>
                                        <p:tgtEl>
                                          <p:spTgt spid="8"/>
                                        </p:tgtEl>
                                        <p:attrNameLst>
                                          <p:attrName>fill.on</p:attrName>
                                        </p:attrNameLst>
                                      </p:cBhvr>
                                      <p:to>
                                        <p:strVal val="true"/>
                                      </p:to>
                                    </p:set>
                                    <p:animRot by="120000">
                                      <p:cBhvr>
                                        <p:cTn id="51" dur="100" fill="hold">
                                          <p:stCondLst>
                                            <p:cond delay="0"/>
                                          </p:stCondLst>
                                        </p:cTn>
                                        <p:tgtEl>
                                          <p:spTgt spid="8"/>
                                        </p:tgtEl>
                                        <p:attrNameLst>
                                          <p:attrName>r</p:attrName>
                                        </p:attrNameLst>
                                      </p:cBhvr>
                                    </p:animRot>
                                    <p:animRot by="-240000">
                                      <p:cBhvr>
                                        <p:cTn id="52" dur="200" fill="hold">
                                          <p:stCondLst>
                                            <p:cond delay="200"/>
                                          </p:stCondLst>
                                        </p:cTn>
                                        <p:tgtEl>
                                          <p:spTgt spid="8"/>
                                        </p:tgtEl>
                                        <p:attrNameLst>
                                          <p:attrName>r</p:attrName>
                                        </p:attrNameLst>
                                      </p:cBhvr>
                                    </p:animRot>
                                    <p:animRot by="240000">
                                      <p:cBhvr>
                                        <p:cTn id="53" dur="200" fill="hold">
                                          <p:stCondLst>
                                            <p:cond delay="400"/>
                                          </p:stCondLst>
                                        </p:cTn>
                                        <p:tgtEl>
                                          <p:spTgt spid="8"/>
                                        </p:tgtEl>
                                        <p:attrNameLst>
                                          <p:attrName>r</p:attrName>
                                        </p:attrNameLst>
                                      </p:cBhvr>
                                    </p:animRot>
                                    <p:animRot by="-240000">
                                      <p:cBhvr>
                                        <p:cTn id="54" dur="200" fill="hold">
                                          <p:stCondLst>
                                            <p:cond delay="600"/>
                                          </p:stCondLst>
                                        </p:cTn>
                                        <p:tgtEl>
                                          <p:spTgt spid="8"/>
                                        </p:tgtEl>
                                        <p:attrNameLst>
                                          <p:attrName>r</p:attrName>
                                        </p:attrNameLst>
                                      </p:cBhvr>
                                    </p:animRot>
                                    <p:animRot by="120000">
                                      <p:cBhvr>
                                        <p:cTn id="5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nodeType="clickEffect">
                                  <p:stCondLst>
                                    <p:cond delay="0"/>
                                  </p:stCondLst>
                                  <p:childTnLst>
                                    <p:animClr clrSpc="rgb" dir="cw">
                                      <p:cBhvr override="childStyle">
                                        <p:cTn id="60" dur="100" fill="hold"/>
                                        <p:tgtEl>
                                          <p:spTgt spid="9"/>
                                        </p:tgtEl>
                                        <p:attrNameLst>
                                          <p:attrName>style.color</p:attrName>
                                        </p:attrNameLst>
                                      </p:cBhvr>
                                      <p:to>
                                        <a:schemeClr val="accent2"/>
                                      </p:to>
                                    </p:animClr>
                                    <p:animClr clrSpc="rgb" dir="cw">
                                      <p:cBhvr>
                                        <p:cTn id="61" dur="100" fill="hold"/>
                                        <p:tgtEl>
                                          <p:spTgt spid="9"/>
                                        </p:tgtEl>
                                        <p:attrNameLst>
                                          <p:attrName>fillcolor</p:attrName>
                                        </p:attrNameLst>
                                      </p:cBhvr>
                                      <p:to>
                                        <a:schemeClr val="accent2"/>
                                      </p:to>
                                    </p:animClr>
                                    <p:set>
                                      <p:cBhvr>
                                        <p:cTn id="62" dur="100" fill="hold"/>
                                        <p:tgtEl>
                                          <p:spTgt spid="9"/>
                                        </p:tgtEl>
                                        <p:attrNameLst>
                                          <p:attrName>fill.type</p:attrName>
                                        </p:attrNameLst>
                                      </p:cBhvr>
                                      <p:to>
                                        <p:strVal val="solid"/>
                                      </p:to>
                                    </p:set>
                                    <p:set>
                                      <p:cBhvr>
                                        <p:cTn id="63" dur="100" fill="hold"/>
                                        <p:tgtEl>
                                          <p:spTgt spid="9"/>
                                        </p:tgtEl>
                                        <p:attrNameLst>
                                          <p:attrName>fill.on</p:attrName>
                                        </p:attrNameLst>
                                      </p:cBhvr>
                                      <p:to>
                                        <p:strVal val="true"/>
                                      </p:to>
                                    </p:set>
                                    <p:animRot by="120000">
                                      <p:cBhvr>
                                        <p:cTn id="64" dur="100" fill="hold">
                                          <p:stCondLst>
                                            <p:cond delay="0"/>
                                          </p:stCondLst>
                                        </p:cTn>
                                        <p:tgtEl>
                                          <p:spTgt spid="9"/>
                                        </p:tgtEl>
                                        <p:attrNameLst>
                                          <p:attrName>r</p:attrName>
                                        </p:attrNameLst>
                                      </p:cBhvr>
                                    </p:animRot>
                                    <p:animRot by="-240000">
                                      <p:cBhvr>
                                        <p:cTn id="65" dur="200" fill="hold">
                                          <p:stCondLst>
                                            <p:cond delay="200"/>
                                          </p:stCondLst>
                                        </p:cTn>
                                        <p:tgtEl>
                                          <p:spTgt spid="9"/>
                                        </p:tgtEl>
                                        <p:attrNameLst>
                                          <p:attrName>r</p:attrName>
                                        </p:attrNameLst>
                                      </p:cBhvr>
                                    </p:animRot>
                                    <p:animRot by="240000">
                                      <p:cBhvr>
                                        <p:cTn id="66" dur="200" fill="hold">
                                          <p:stCondLst>
                                            <p:cond delay="400"/>
                                          </p:stCondLst>
                                        </p:cTn>
                                        <p:tgtEl>
                                          <p:spTgt spid="9"/>
                                        </p:tgtEl>
                                        <p:attrNameLst>
                                          <p:attrName>r</p:attrName>
                                        </p:attrNameLst>
                                      </p:cBhvr>
                                    </p:animRot>
                                    <p:animRot by="-240000">
                                      <p:cBhvr>
                                        <p:cTn id="67" dur="200" fill="hold">
                                          <p:stCondLst>
                                            <p:cond delay="600"/>
                                          </p:stCondLst>
                                        </p:cTn>
                                        <p:tgtEl>
                                          <p:spTgt spid="9"/>
                                        </p:tgtEl>
                                        <p:attrNameLst>
                                          <p:attrName>r</p:attrName>
                                        </p:attrNameLst>
                                      </p:cBhvr>
                                    </p:animRot>
                                    <p:animRot by="120000">
                                      <p:cBhvr>
                                        <p:cTn id="6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3" name="TextBox 2"/>
          <p:cNvSpPr txBox="1"/>
          <p:nvPr/>
        </p:nvSpPr>
        <p:spPr>
          <a:xfrm>
            <a:off x="2727960" y="335280"/>
            <a:ext cx="736092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НӘРСӘ АРТЫК? - ЧТО ЛИШНИЕ?</a:t>
            </a:r>
            <a:endPar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Рисунок 5" descr="1-3.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43910" y="2735580"/>
            <a:ext cx="3068320" cy="2301240"/>
          </a:xfrm>
          <a:prstGeom prst="rect">
            <a:avLst/>
          </a:prstGeom>
        </p:spPr>
      </p:pic>
      <p:pic>
        <p:nvPicPr>
          <p:cNvPr id="7" name="Рисунок 6" descr="CL-25.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727960" y="1827072"/>
            <a:ext cx="1662320" cy="1770888"/>
          </a:xfrm>
          <a:prstGeom prst="rect">
            <a:avLst/>
          </a:prstGeom>
        </p:spPr>
      </p:pic>
      <p:pic>
        <p:nvPicPr>
          <p:cNvPr id="8" name="Рисунок 7" descr="hello_html_39388f3b.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699948" y="3238500"/>
            <a:ext cx="2491154" cy="1295400"/>
          </a:xfrm>
          <a:prstGeom prst="rect">
            <a:avLst/>
          </a:prstGeom>
        </p:spPr>
      </p:pic>
      <p:pic>
        <p:nvPicPr>
          <p:cNvPr id="9" name="Рисунок 8" descr="704x423 eda.jpg"/>
          <p:cNvPicPr>
            <a:picLocks noChangeAspect="1"/>
          </p:cNvPicPr>
          <p:nvPr/>
        </p:nvPicPr>
        <p:blipFill>
          <a:blip r:embed="rId6" cstate="print">
            <a:clrChange>
              <a:clrFrom>
                <a:srgbClr val="FFFFFF"/>
              </a:clrFrom>
              <a:clrTo>
                <a:srgbClr val="FFFFFF">
                  <a:alpha val="0"/>
                </a:srgbClr>
              </a:clrTo>
            </a:clrChange>
          </a:blip>
          <a:stretch>
            <a:fillRect/>
          </a:stretch>
        </p:blipFill>
        <p:spPr>
          <a:xfrm>
            <a:off x="6749532" y="1770330"/>
            <a:ext cx="2443480" cy="1468170"/>
          </a:xfrm>
          <a:prstGeom prst="rect">
            <a:avLst/>
          </a:prstGeom>
        </p:spPr>
      </p:pic>
      <p:pic>
        <p:nvPicPr>
          <p:cNvPr id="10" name="Рисунок 9" descr="tomato_PNG12592.png"/>
          <p:cNvPicPr>
            <a:picLocks noChangeAspect="1"/>
          </p:cNvPicPr>
          <p:nvPr/>
        </p:nvPicPr>
        <p:blipFill>
          <a:blip r:embed="rId7" cstate="print"/>
          <a:stretch>
            <a:fillRect/>
          </a:stretch>
        </p:blipFill>
        <p:spPr>
          <a:xfrm>
            <a:off x="9550354" y="2712516"/>
            <a:ext cx="1999730" cy="1954422"/>
          </a:xfrm>
          <a:prstGeom prst="rect">
            <a:avLst/>
          </a:prstGeom>
        </p:spPr>
      </p:pic>
      <p:sp>
        <p:nvSpPr>
          <p:cNvPr id="11" name="Управляющая кнопка: домой 10">
            <a:hlinkClick r:id="rId8" action="ppaction://hlinksldjump" highlightClick="1">
              <a:snd r:embed="rId9" name="click.wav"/>
            </a:hlinkClick>
          </p:cNvPr>
          <p:cNvSpPr/>
          <p:nvPr/>
        </p:nvSpPr>
        <p:spPr>
          <a:xfrm>
            <a:off x="10955382" y="5677990"/>
            <a:ext cx="992777" cy="103196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598913276"/>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10"/>
                                        </p:tgtEl>
                                        <p:attrNameLst>
                                          <p:attrName>r</p:attrName>
                                        </p:attrNameLst>
                                      </p:cBhvr>
                                    </p:animRot>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27960" y="335280"/>
            <a:ext cx="736092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НӘРСӘ АРТЫК? - ЧТО ЛИШНИЕ?</a:t>
            </a:r>
            <a:endPar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Рисунок 5" descr="3869846.png"/>
          <p:cNvPicPr>
            <a:picLocks noChangeAspect="1"/>
          </p:cNvPicPr>
          <p:nvPr/>
        </p:nvPicPr>
        <p:blipFill>
          <a:blip r:embed="rId3" cstate="print"/>
          <a:stretch>
            <a:fillRect/>
          </a:stretch>
        </p:blipFill>
        <p:spPr>
          <a:xfrm>
            <a:off x="450465" y="2703101"/>
            <a:ext cx="2635915" cy="270891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916" y="1849661"/>
            <a:ext cx="1686798" cy="1706880"/>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879" y="1183456"/>
            <a:ext cx="1440708" cy="2436223"/>
          </a:xfrm>
          <a:prstGeom prst="rect">
            <a:avLst/>
          </a:prstGeom>
        </p:spPr>
      </p:pic>
      <p:pic>
        <p:nvPicPr>
          <p:cNvPr id="9" name="Рисунок 8"/>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0" b="89667" l="9906" r="100000">
                        <a14:backgroundMark x1="97642" y1="38667" x2="12972" y2="93167"/>
                        <a14:backgroundMark x1="13208" y1="92833" x2="236" y2="99667"/>
                      </a14:backgroundRemoval>
                    </a14:imgEffect>
                  </a14:imgLayer>
                </a14:imgProps>
              </a:ext>
              <a:ext uri="{28A0092B-C50C-407E-A947-70E740481C1C}">
                <a14:useLocalDpi xmlns:a14="http://schemas.microsoft.com/office/drawing/2010/main" val="0"/>
              </a:ext>
            </a:extLst>
          </a:blip>
          <a:srcRect b="11879"/>
          <a:stretch/>
        </p:blipFill>
        <p:spPr>
          <a:xfrm>
            <a:off x="6408420" y="3184794"/>
            <a:ext cx="1981606" cy="2471057"/>
          </a:xfrm>
          <a:prstGeom prst="rect">
            <a:avLst/>
          </a:prstGeom>
        </p:spPr>
      </p:pic>
      <p:sp>
        <p:nvSpPr>
          <p:cNvPr id="10" name="Управляющая кнопка: домой 9">
            <a:hlinkClick r:id="rId8" action="ppaction://hlinksldjump" highlightClick="1">
              <a:snd r:embed="rId9" name="click.wav"/>
            </a:hlinkClick>
          </p:cNvPr>
          <p:cNvSpPr/>
          <p:nvPr/>
        </p:nvSpPr>
        <p:spPr>
          <a:xfrm>
            <a:off x="10868296" y="5655851"/>
            <a:ext cx="1001485" cy="1005840"/>
          </a:xfrm>
          <a:prstGeom prst="actionButtonHome">
            <a:avLst/>
          </a:prstGeom>
          <a:solidFill>
            <a:srgbClr val="FF0000"/>
          </a:solidFill>
          <a:ln>
            <a:solidFill>
              <a:srgbClr val="FFFF00"/>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827695426"/>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2"/>
          <p:cNvSpPr txBox="1"/>
          <p:nvPr/>
        </p:nvSpPr>
        <p:spPr>
          <a:xfrm>
            <a:off x="2727960" y="335280"/>
            <a:ext cx="736092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НӘРСӘ АРТЫК? -  ЧТО ЛИШНИЕ?</a:t>
            </a:r>
            <a:endPar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Управляющая кнопка: домой 3">
            <a:hlinkClick r:id="rId4" action="ppaction://hlinksldjump" highlightClick="1">
              <a:snd r:embed="rId5" name="click.wav"/>
            </a:hlinkClick>
          </p:cNvPr>
          <p:cNvSpPr/>
          <p:nvPr/>
        </p:nvSpPr>
        <p:spPr>
          <a:xfrm>
            <a:off x="10903131" y="5660571"/>
            <a:ext cx="992777" cy="1014549"/>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 name="Рисунок 4" descr="hello_html_39388f3b.jpg"/>
          <p:cNvPicPr>
            <a:picLocks noChangeAspect="1"/>
          </p:cNvPicPr>
          <p:nvPr/>
        </p:nvPicPr>
        <p:blipFill>
          <a:blip r:embed="rId6" cstate="print">
            <a:clrChange>
              <a:clrFrom>
                <a:srgbClr val="FFFFFF"/>
              </a:clrFrom>
              <a:clrTo>
                <a:srgbClr val="FFFFFF">
                  <a:alpha val="0"/>
                </a:srgbClr>
              </a:clrTo>
            </a:clrChange>
          </a:blip>
          <a:stretch>
            <a:fillRect/>
          </a:stretch>
        </p:blipFill>
        <p:spPr>
          <a:xfrm>
            <a:off x="519544" y="1925955"/>
            <a:ext cx="2989385" cy="1554480"/>
          </a:xfrm>
          <a:prstGeom prst="rect">
            <a:avLst/>
          </a:prstGeom>
        </p:spPr>
      </p:pic>
      <p:pic>
        <p:nvPicPr>
          <p:cNvPr id="6" name="Рисунок 5" descr="vinograd.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323013" y="3108198"/>
            <a:ext cx="1741055" cy="2298192"/>
          </a:xfrm>
          <a:prstGeom prst="rect">
            <a:avLst/>
          </a:prstGeom>
        </p:spPr>
      </p:pic>
      <p:pic>
        <p:nvPicPr>
          <p:cNvPr id="7" name="Рисунок 6" descr="704x423 eda.jpg"/>
          <p:cNvPicPr>
            <a:picLocks noChangeAspect="1"/>
          </p:cNvPicPr>
          <p:nvPr/>
        </p:nvPicPr>
        <p:blipFill>
          <a:blip r:embed="rId8" cstate="print">
            <a:clrChange>
              <a:clrFrom>
                <a:srgbClr val="FFFFFF"/>
              </a:clrFrom>
              <a:clrTo>
                <a:srgbClr val="FFFFFF">
                  <a:alpha val="0"/>
                </a:srgbClr>
              </a:clrTo>
            </a:clrChange>
          </a:blip>
          <a:stretch>
            <a:fillRect/>
          </a:stretch>
        </p:blipFill>
        <p:spPr>
          <a:xfrm>
            <a:off x="5418378" y="1779270"/>
            <a:ext cx="3075382" cy="1847850"/>
          </a:xfrm>
          <a:prstGeom prst="rect">
            <a:avLst/>
          </a:prstGeom>
        </p:spPr>
      </p:pic>
      <p:pic>
        <p:nvPicPr>
          <p:cNvPr id="8" name="Рисунок 7" descr="1-3.jpg"/>
          <p:cNvPicPr>
            <a:picLocks noChangeAspect="1"/>
          </p:cNvPicPr>
          <p:nvPr/>
        </p:nvPicPr>
        <p:blipFill>
          <a:blip r:embed="rId9" cstate="print">
            <a:clrChange>
              <a:clrFrom>
                <a:srgbClr val="FFFFFF"/>
              </a:clrFrom>
              <a:clrTo>
                <a:srgbClr val="FFFFFF">
                  <a:alpha val="0"/>
                </a:srgbClr>
              </a:clrTo>
            </a:clrChange>
          </a:blip>
          <a:stretch>
            <a:fillRect/>
          </a:stretch>
        </p:blipFill>
        <p:spPr>
          <a:xfrm>
            <a:off x="8387080" y="2904309"/>
            <a:ext cx="3210560" cy="2407920"/>
          </a:xfrm>
          <a:prstGeom prst="rect">
            <a:avLst/>
          </a:prstGeom>
        </p:spPr>
      </p:pic>
    </p:spTree>
    <p:extLst>
      <p:ext uri="{BB962C8B-B14F-4D97-AF65-F5344CB8AC3E}">
        <p14:creationId xmlns:p14="http://schemas.microsoft.com/office/powerpoint/2010/main" val="1105044808"/>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8"/>
                                        </p:tgtEl>
                                        <p:attrNameLst>
                                          <p:attrName>r</p:attrName>
                                        </p:attrNameLst>
                                      </p:cBhvr>
                                    </p:animRot>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2"/>
          <p:cNvSpPr txBox="1"/>
          <p:nvPr/>
        </p:nvSpPr>
        <p:spPr>
          <a:xfrm>
            <a:off x="2727960" y="335280"/>
            <a:ext cx="736092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НӘРСӘ АРТЫК? -  ЧТО ЛИШНИЕ?</a:t>
            </a:r>
            <a:endPar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Управляющая кнопка: домой 3">
            <a:hlinkClick r:id="rId3" action="ppaction://hlinksldjump" highlightClick="1">
              <a:snd r:embed="rId4" name="click.wav"/>
            </a:hlinkClick>
          </p:cNvPr>
          <p:cNvSpPr/>
          <p:nvPr/>
        </p:nvSpPr>
        <p:spPr>
          <a:xfrm>
            <a:off x="10856686" y="5602514"/>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 name="Рисунок 4" descr="banana-china.jpg"/>
          <p:cNvPicPr>
            <a:picLocks noChangeAspect="1"/>
          </p:cNvPicPr>
          <p:nvPr/>
        </p:nvPicPr>
        <p:blipFill>
          <a:blip r:embed="rId5" cstate="print">
            <a:clrChange>
              <a:clrFrom>
                <a:srgbClr val="FFFFFF"/>
              </a:clrFrom>
              <a:clrTo>
                <a:srgbClr val="FFFFFF">
                  <a:alpha val="0"/>
                </a:srgbClr>
              </a:clrTo>
            </a:clrChange>
          </a:blip>
          <a:stretch>
            <a:fillRect/>
          </a:stretch>
        </p:blipFill>
        <p:spPr>
          <a:xfrm>
            <a:off x="929640" y="2010156"/>
            <a:ext cx="2499360" cy="1723644"/>
          </a:xfrm>
          <a:prstGeom prst="rect">
            <a:avLst/>
          </a:prstGeom>
        </p:spPr>
      </p:pic>
      <p:pic>
        <p:nvPicPr>
          <p:cNvPr id="6" name="Рисунок 5" descr="3869846.png"/>
          <p:cNvPicPr>
            <a:picLocks noChangeAspect="1"/>
          </p:cNvPicPr>
          <p:nvPr/>
        </p:nvPicPr>
        <p:blipFill>
          <a:blip r:embed="rId6" cstate="print"/>
          <a:stretch>
            <a:fillRect/>
          </a:stretch>
        </p:blipFill>
        <p:spPr>
          <a:xfrm>
            <a:off x="3685297" y="1924050"/>
            <a:ext cx="1894448" cy="1946910"/>
          </a:xfrm>
          <a:prstGeom prst="rect">
            <a:avLst/>
          </a:prstGeom>
        </p:spPr>
      </p:pic>
      <p:pic>
        <p:nvPicPr>
          <p:cNvPr id="7" name="Рисунок 6" descr="CL-25.jpg"/>
          <p:cNvPicPr>
            <a:picLocks noChangeAspect="1"/>
          </p:cNvPicPr>
          <p:nvPr/>
        </p:nvPicPr>
        <p:blipFill>
          <a:blip r:embed="rId7" cstate="print">
            <a:clrChange>
              <a:clrFrom>
                <a:srgbClr val="FFFFFF"/>
              </a:clrFrom>
              <a:clrTo>
                <a:srgbClr val="FFFFFF">
                  <a:alpha val="0"/>
                </a:srgbClr>
              </a:clrTo>
            </a:clrChange>
          </a:blip>
          <a:stretch>
            <a:fillRect/>
          </a:stretch>
        </p:blipFill>
        <p:spPr>
          <a:xfrm>
            <a:off x="9579067" y="1947672"/>
            <a:ext cx="1547874" cy="1648968"/>
          </a:xfrm>
          <a:prstGeom prst="rect">
            <a:avLst/>
          </a:prstGeom>
        </p:spPr>
      </p:pic>
      <p:pic>
        <p:nvPicPr>
          <p:cNvPr id="8" name="Рисунок 7" descr="tomato_PNG12592.png"/>
          <p:cNvPicPr>
            <a:picLocks noChangeAspect="1"/>
          </p:cNvPicPr>
          <p:nvPr/>
        </p:nvPicPr>
        <p:blipFill>
          <a:blip r:embed="rId8" cstate="print"/>
          <a:stretch>
            <a:fillRect/>
          </a:stretch>
        </p:blipFill>
        <p:spPr>
          <a:xfrm>
            <a:off x="6625368" y="1859280"/>
            <a:ext cx="1668482" cy="1630680"/>
          </a:xfrm>
          <a:prstGeom prst="rect">
            <a:avLst/>
          </a:prstGeom>
        </p:spPr>
      </p:pic>
    </p:spTree>
    <p:extLst>
      <p:ext uri="{BB962C8B-B14F-4D97-AF65-F5344CB8AC3E}">
        <p14:creationId xmlns:p14="http://schemas.microsoft.com/office/powerpoint/2010/main" val="3664273645"/>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7"/>
                                        </p:tgtEl>
                                        <p:attrNameLst>
                                          <p:attrName>r</p:attrName>
                                        </p:attrNameLst>
                                      </p:cBhvr>
                                    </p:animRot>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Управляющая кнопка: настраиваемая 2">
            <a:hlinkClick r:id="rId3" action="ppaction://hlinksldjump" highlightClick="1">
              <a:snd r:embed="rId4" name="chimes.wav"/>
            </a:hlinkClick>
          </p:cNvPr>
          <p:cNvSpPr/>
          <p:nvPr/>
        </p:nvSpPr>
        <p:spPr>
          <a:xfrm>
            <a:off x="413084" y="1811554"/>
            <a:ext cx="2179320" cy="1264920"/>
          </a:xfrm>
          <a:prstGeom prst="actionButtonBlank">
            <a:avLst/>
          </a:prstGeom>
          <a:solidFill>
            <a:srgbClr val="00B0F0"/>
          </a:solidFill>
          <a:ln>
            <a:solidFill>
              <a:srgbClr val="00B0F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вариант</a:t>
            </a:r>
          </a:p>
        </p:txBody>
      </p:sp>
      <p:sp>
        <p:nvSpPr>
          <p:cNvPr id="4" name="Управляющая кнопка: настраиваемая 3">
            <a:hlinkClick r:id="rId5" action="ppaction://hlinksldjump" highlightClick="1">
              <a:snd r:embed="rId4" name="chimes.wav"/>
            </a:hlinkClick>
          </p:cNvPr>
          <p:cNvSpPr/>
          <p:nvPr/>
        </p:nvSpPr>
        <p:spPr>
          <a:xfrm>
            <a:off x="6205889" y="2022103"/>
            <a:ext cx="2179320" cy="1264920"/>
          </a:xfrm>
          <a:prstGeom prst="actionButtonBlank">
            <a:avLst/>
          </a:prstGeom>
          <a:solidFill>
            <a:srgbClr val="00B0F0"/>
          </a:solidFill>
          <a:ln>
            <a:solidFill>
              <a:srgbClr val="00B0F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вариант</a:t>
            </a:r>
          </a:p>
        </p:txBody>
      </p:sp>
      <p:sp>
        <p:nvSpPr>
          <p:cNvPr id="5" name="Управляющая кнопка: настраиваемая 4">
            <a:hlinkClick r:id="rId6" action="ppaction://hlinksldjump" highlightClick="1">
              <a:snd r:embed="rId4" name="chimes.wav"/>
            </a:hlinkClick>
          </p:cNvPr>
          <p:cNvSpPr/>
          <p:nvPr/>
        </p:nvSpPr>
        <p:spPr>
          <a:xfrm>
            <a:off x="2947337" y="3409749"/>
            <a:ext cx="2179320" cy="1264920"/>
          </a:xfrm>
          <a:prstGeom prst="actionButtonBlank">
            <a:avLst/>
          </a:prstGeom>
          <a:solidFill>
            <a:srgbClr val="00B0F0"/>
          </a:solidFill>
          <a:ln>
            <a:solidFill>
              <a:srgbClr val="00B0F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вариант</a:t>
            </a:r>
          </a:p>
        </p:txBody>
      </p:sp>
      <p:sp>
        <p:nvSpPr>
          <p:cNvPr id="6" name="Управляющая кнопка: настраиваемая 5">
            <a:hlinkClick r:id="rId7" action="ppaction://hlinksldjump" highlightClick="1">
              <a:snd r:embed="rId4" name="chimes.wav"/>
            </a:hlinkClick>
          </p:cNvPr>
          <p:cNvSpPr/>
          <p:nvPr/>
        </p:nvSpPr>
        <p:spPr>
          <a:xfrm>
            <a:off x="9075420" y="3154678"/>
            <a:ext cx="2179320" cy="1264920"/>
          </a:xfrm>
          <a:prstGeom prst="actionButtonBlank">
            <a:avLst/>
          </a:prstGeom>
          <a:solidFill>
            <a:srgbClr val="00B0F0"/>
          </a:solidFill>
          <a:ln>
            <a:solidFill>
              <a:srgbClr val="00B0F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 вариант</a:t>
            </a:r>
          </a:p>
        </p:txBody>
      </p:sp>
      <p:sp>
        <p:nvSpPr>
          <p:cNvPr id="7" name="Управляющая кнопка: домой 6">
            <a:hlinkClick r:id="rId8" action="ppaction://hlinksldjump" highlightClick="1">
              <a:snd r:embed="rId9" name="click.wav"/>
            </a:hlinkClick>
          </p:cNvPr>
          <p:cNvSpPr/>
          <p:nvPr/>
        </p:nvSpPr>
        <p:spPr>
          <a:xfrm>
            <a:off x="10856686" y="5602514"/>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Знак умножения 7">
            <a:extLst>
              <a:ext uri="{FF2B5EF4-FFF2-40B4-BE49-F238E27FC236}">
                <a16:creationId xmlns:a16="http://schemas.microsoft.com/office/drawing/2014/main" id="{2A436A5F-40C5-4997-9366-1E267D65921B}"/>
              </a:ext>
            </a:extLst>
          </p:cNvPr>
          <p:cNvSpPr/>
          <p:nvPr/>
        </p:nvSpPr>
        <p:spPr>
          <a:xfrm>
            <a:off x="482867" y="1710889"/>
            <a:ext cx="2039754" cy="1443789"/>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Знак умножения 8">
            <a:extLst>
              <a:ext uri="{FF2B5EF4-FFF2-40B4-BE49-F238E27FC236}">
                <a16:creationId xmlns:a16="http://schemas.microsoft.com/office/drawing/2014/main" id="{5A411E4C-5D50-4EA5-A9D1-466AFA4CD36A}"/>
              </a:ext>
            </a:extLst>
          </p:cNvPr>
          <p:cNvSpPr/>
          <p:nvPr/>
        </p:nvSpPr>
        <p:spPr>
          <a:xfrm>
            <a:off x="2947337" y="3297044"/>
            <a:ext cx="2039754" cy="1443789"/>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Знак умножения 9">
            <a:extLst>
              <a:ext uri="{FF2B5EF4-FFF2-40B4-BE49-F238E27FC236}">
                <a16:creationId xmlns:a16="http://schemas.microsoft.com/office/drawing/2014/main" id="{87D2F320-9903-4ABA-B0B8-33F827C0BB93}"/>
              </a:ext>
            </a:extLst>
          </p:cNvPr>
          <p:cNvSpPr/>
          <p:nvPr/>
        </p:nvSpPr>
        <p:spPr>
          <a:xfrm>
            <a:off x="6301740" y="1932668"/>
            <a:ext cx="2039754" cy="1443789"/>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Знак умножения 10">
            <a:extLst>
              <a:ext uri="{FF2B5EF4-FFF2-40B4-BE49-F238E27FC236}">
                <a16:creationId xmlns:a16="http://schemas.microsoft.com/office/drawing/2014/main" id="{A8907A9F-AB39-4FE0-90B6-138332E34B71}"/>
              </a:ext>
            </a:extLst>
          </p:cNvPr>
          <p:cNvSpPr/>
          <p:nvPr/>
        </p:nvSpPr>
        <p:spPr>
          <a:xfrm>
            <a:off x="9214986" y="3065243"/>
            <a:ext cx="2039754" cy="1443789"/>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942969338"/>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nextCondLst>
                <p:cond evt="onClick" delay="0">
                  <p:tgtEl>
                    <p:spTgt spid="6"/>
                  </p:tgtEl>
                </p:cond>
              </p:nextCondLst>
            </p:seq>
          </p:childTnLst>
        </p:cTn>
      </p:par>
    </p:tnLst>
    <p:bldLst>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 name="Управляющая кнопка: настраиваемая 3">
            <a:hlinkClick r:id="rId3" action="ppaction://hlinksldjump" highlightClick="1">
              <a:snd r:embed="rId4" name="chimes.wav"/>
            </a:hlinkClick>
          </p:cNvPr>
          <p:cNvSpPr/>
          <p:nvPr/>
        </p:nvSpPr>
        <p:spPr>
          <a:xfrm>
            <a:off x="919950" y="791032"/>
            <a:ext cx="2670628" cy="1785257"/>
          </a:xfrm>
          <a:prstGeom prst="actionButtonBlank">
            <a:avLst/>
          </a:prstGeom>
          <a:solidFill>
            <a:srgbClr val="FFFF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 вариант</a:t>
            </a:r>
          </a:p>
        </p:txBody>
      </p:sp>
      <p:sp>
        <p:nvSpPr>
          <p:cNvPr id="5" name="Управляющая кнопка: настраиваемая 4">
            <a:hlinkClick r:id="rId5" action="ppaction://hlinksldjump" highlightClick="1">
              <a:snd r:embed="rId4" name="chimes.wav"/>
            </a:hlinkClick>
          </p:cNvPr>
          <p:cNvSpPr/>
          <p:nvPr/>
        </p:nvSpPr>
        <p:spPr>
          <a:xfrm>
            <a:off x="4804227" y="827317"/>
            <a:ext cx="2583543" cy="1814286"/>
          </a:xfrm>
          <a:prstGeom prst="actionButtonBlank">
            <a:avLst/>
          </a:prstGeom>
          <a:solidFill>
            <a:srgbClr val="FFFF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 вариант</a:t>
            </a:r>
          </a:p>
        </p:txBody>
      </p:sp>
      <p:sp>
        <p:nvSpPr>
          <p:cNvPr id="6" name="Управляющая кнопка: настраиваемая 5">
            <a:hlinkClick r:id="rId6" action="ppaction://hlinksldjump" highlightClick="1">
              <a:snd r:embed="rId4" name="chimes.wav"/>
            </a:hlinkClick>
          </p:cNvPr>
          <p:cNvSpPr/>
          <p:nvPr/>
        </p:nvSpPr>
        <p:spPr>
          <a:xfrm>
            <a:off x="8383270" y="892632"/>
            <a:ext cx="2786742" cy="1683657"/>
          </a:xfrm>
          <a:prstGeom prst="actionButtonBlank">
            <a:avLst/>
          </a:prstGeom>
          <a:solidFill>
            <a:srgbClr val="FFFF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 вариант</a:t>
            </a:r>
          </a:p>
        </p:txBody>
      </p:sp>
      <p:sp>
        <p:nvSpPr>
          <p:cNvPr id="7" name="Управляющая кнопка: настраиваемая 6">
            <a:hlinkClick r:id="rId7" action="ppaction://hlinksldjump" highlightClick="1">
              <a:snd r:embed="rId4" name="chimes.wav"/>
            </a:hlinkClick>
          </p:cNvPr>
          <p:cNvSpPr/>
          <p:nvPr/>
        </p:nvSpPr>
        <p:spPr>
          <a:xfrm>
            <a:off x="857977" y="3784601"/>
            <a:ext cx="2685142" cy="1930400"/>
          </a:xfrm>
          <a:prstGeom prst="actionButtonBlank">
            <a:avLst/>
          </a:prstGeom>
          <a:solidFill>
            <a:srgbClr val="FFFF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 вариант</a:t>
            </a:r>
          </a:p>
        </p:txBody>
      </p:sp>
      <p:sp>
        <p:nvSpPr>
          <p:cNvPr id="8" name="Управляющая кнопка: настраиваемая 7">
            <a:hlinkClick r:id="rId8" action="ppaction://hlinksldjump" highlightClick="1">
              <a:snd r:embed="rId4" name="chimes.wav"/>
            </a:hlinkClick>
          </p:cNvPr>
          <p:cNvSpPr/>
          <p:nvPr/>
        </p:nvSpPr>
        <p:spPr>
          <a:xfrm>
            <a:off x="4804227" y="3784601"/>
            <a:ext cx="2786742" cy="1930400"/>
          </a:xfrm>
          <a:prstGeom prst="actionButtonBlank">
            <a:avLst/>
          </a:prstGeom>
          <a:solidFill>
            <a:srgbClr val="FFFF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5 вариант</a:t>
            </a:r>
          </a:p>
        </p:txBody>
      </p:sp>
      <p:sp>
        <p:nvSpPr>
          <p:cNvPr id="9" name="Управляющая кнопка: домой 8">
            <a:hlinkClick r:id="rId9" action="ppaction://hlinksldjump" highlightClick="1">
              <a:snd r:embed="rId10" name="click.wav"/>
            </a:hlinkClick>
          </p:cNvPr>
          <p:cNvSpPr/>
          <p:nvPr/>
        </p:nvSpPr>
        <p:spPr>
          <a:xfrm>
            <a:off x="10801349" y="5812427"/>
            <a:ext cx="1173479" cy="893717"/>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Управляющая кнопка: настраиваемая 9">
            <a:hlinkClick r:id="rId11" action="ppaction://hlinksldjump" highlightClick="1">
              <a:snd r:embed="rId4" name="chimes.wav"/>
            </a:hlinkClick>
          </p:cNvPr>
          <p:cNvSpPr/>
          <p:nvPr/>
        </p:nvSpPr>
        <p:spPr>
          <a:xfrm>
            <a:off x="8383270" y="3730173"/>
            <a:ext cx="2786742" cy="1930400"/>
          </a:xfrm>
          <a:prstGeom prst="actionButtonBlank">
            <a:avLst/>
          </a:prstGeom>
          <a:solidFill>
            <a:srgbClr val="FFFF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6 вариант</a:t>
            </a:r>
          </a:p>
        </p:txBody>
      </p:sp>
      <p:sp>
        <p:nvSpPr>
          <p:cNvPr id="3" name="Знак умножения 2">
            <a:extLst>
              <a:ext uri="{FF2B5EF4-FFF2-40B4-BE49-F238E27FC236}">
                <a16:creationId xmlns:a16="http://schemas.microsoft.com/office/drawing/2014/main" id="{4724016A-AB0A-4DA7-A310-6EED2ED42573}"/>
              </a:ext>
            </a:extLst>
          </p:cNvPr>
          <p:cNvSpPr/>
          <p:nvPr/>
        </p:nvSpPr>
        <p:spPr>
          <a:xfrm>
            <a:off x="967409" y="791032"/>
            <a:ext cx="2575710" cy="1748971"/>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Знак умножения 10">
            <a:extLst>
              <a:ext uri="{FF2B5EF4-FFF2-40B4-BE49-F238E27FC236}">
                <a16:creationId xmlns:a16="http://schemas.microsoft.com/office/drawing/2014/main" id="{5D7AF52F-A08A-4693-9CD3-3A2E5B023CFA}"/>
              </a:ext>
            </a:extLst>
          </p:cNvPr>
          <p:cNvSpPr/>
          <p:nvPr/>
        </p:nvSpPr>
        <p:spPr>
          <a:xfrm>
            <a:off x="4923397" y="776517"/>
            <a:ext cx="2345201" cy="18142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Знак умножения 11">
            <a:extLst>
              <a:ext uri="{FF2B5EF4-FFF2-40B4-BE49-F238E27FC236}">
                <a16:creationId xmlns:a16="http://schemas.microsoft.com/office/drawing/2014/main" id="{1C62FB46-1288-459A-9BA5-584D5AF1938A}"/>
              </a:ext>
            </a:extLst>
          </p:cNvPr>
          <p:cNvSpPr/>
          <p:nvPr/>
        </p:nvSpPr>
        <p:spPr>
          <a:xfrm>
            <a:off x="8676870" y="758374"/>
            <a:ext cx="2345201" cy="18142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Знак умножения 12">
            <a:extLst>
              <a:ext uri="{FF2B5EF4-FFF2-40B4-BE49-F238E27FC236}">
                <a16:creationId xmlns:a16="http://schemas.microsoft.com/office/drawing/2014/main" id="{2D0BFC6C-EBA0-4A35-B2FD-FDD4A03EF577}"/>
              </a:ext>
            </a:extLst>
          </p:cNvPr>
          <p:cNvSpPr/>
          <p:nvPr/>
        </p:nvSpPr>
        <p:spPr>
          <a:xfrm>
            <a:off x="1027947" y="3784601"/>
            <a:ext cx="2345201" cy="18142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Знак умножения 13">
            <a:extLst>
              <a:ext uri="{FF2B5EF4-FFF2-40B4-BE49-F238E27FC236}">
                <a16:creationId xmlns:a16="http://schemas.microsoft.com/office/drawing/2014/main" id="{BC693C73-5F0F-468E-AD24-08850DDE5747}"/>
              </a:ext>
            </a:extLst>
          </p:cNvPr>
          <p:cNvSpPr/>
          <p:nvPr/>
        </p:nvSpPr>
        <p:spPr>
          <a:xfrm>
            <a:off x="8852077" y="3900715"/>
            <a:ext cx="2345201" cy="18142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Знак умножения 14">
            <a:extLst>
              <a:ext uri="{FF2B5EF4-FFF2-40B4-BE49-F238E27FC236}">
                <a16:creationId xmlns:a16="http://schemas.microsoft.com/office/drawing/2014/main" id="{D5E3FE95-3589-4EDC-BE21-EA3ECAC4DEA8}"/>
              </a:ext>
            </a:extLst>
          </p:cNvPr>
          <p:cNvSpPr/>
          <p:nvPr/>
        </p:nvSpPr>
        <p:spPr>
          <a:xfrm>
            <a:off x="5016082" y="3998141"/>
            <a:ext cx="2345201" cy="18142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nextCondLst>
                <p:cond evt="onClick" delay="0">
                  <p:tgtEl>
                    <p:spTgt spid="10"/>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3" name="Управляющая кнопка: настраиваемая 2">
            <a:hlinkClick r:id="rId3" action="ppaction://hlinksldjump" highlightClick="1">
              <a:snd r:embed="rId4" name="chimes.wav"/>
            </a:hlinkClick>
          </p:cNvPr>
          <p:cNvSpPr/>
          <p:nvPr/>
        </p:nvSpPr>
        <p:spPr>
          <a:xfrm>
            <a:off x="1082040" y="853440"/>
            <a:ext cx="2880360" cy="1905000"/>
          </a:xfrm>
          <a:prstGeom prst="actionButtonBlank">
            <a:avLst/>
          </a:prstGeom>
          <a:solidFill>
            <a:srgbClr val="A60AA6"/>
          </a:solidFill>
          <a:ln>
            <a:solidFill>
              <a:srgbClr val="A60AA6"/>
            </a:solidFill>
          </a:ln>
          <a:effectLst>
            <a:glow rad="228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1 вариант</a:t>
            </a:r>
          </a:p>
        </p:txBody>
      </p:sp>
      <p:sp>
        <p:nvSpPr>
          <p:cNvPr id="4" name="Управляющая кнопка: настраиваемая 3">
            <a:hlinkClick r:id="rId5" action="ppaction://hlinksldjump" highlightClick="1">
              <a:snd r:embed="rId4" name="chimes.wav"/>
            </a:hlinkClick>
          </p:cNvPr>
          <p:cNvSpPr/>
          <p:nvPr/>
        </p:nvSpPr>
        <p:spPr>
          <a:xfrm>
            <a:off x="8122920" y="3322320"/>
            <a:ext cx="3032760" cy="1965960"/>
          </a:xfrm>
          <a:prstGeom prst="actionButtonBlank">
            <a:avLst/>
          </a:prstGeom>
          <a:solidFill>
            <a:srgbClr val="A60AA6"/>
          </a:solidFill>
          <a:ln>
            <a:solidFill>
              <a:srgbClr val="A60AA6"/>
            </a:solidFill>
          </a:ln>
          <a:effectLst>
            <a:glow rad="228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3 вариант</a:t>
            </a:r>
          </a:p>
        </p:txBody>
      </p:sp>
      <p:sp>
        <p:nvSpPr>
          <p:cNvPr id="5" name="Управляющая кнопка: настраиваемая 4">
            <a:hlinkClick r:id="rId6" action="ppaction://hlinksldjump" highlightClick="1">
              <a:snd r:embed="rId4" name="chimes.wav"/>
            </a:hlinkClick>
          </p:cNvPr>
          <p:cNvSpPr/>
          <p:nvPr/>
        </p:nvSpPr>
        <p:spPr>
          <a:xfrm>
            <a:off x="4419600" y="2331720"/>
            <a:ext cx="3002280" cy="2011680"/>
          </a:xfrm>
          <a:prstGeom prst="actionButtonBlank">
            <a:avLst/>
          </a:prstGeom>
          <a:solidFill>
            <a:srgbClr val="A60AA6"/>
          </a:solidFill>
          <a:ln>
            <a:solidFill>
              <a:srgbClr val="A60AA6"/>
            </a:solidFill>
          </a:ln>
          <a:effectLst>
            <a:glow rad="228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2 вариант</a:t>
            </a: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Управляющая кнопка: домой 6">
            <a:hlinkClick r:id="rId7" action="ppaction://hlinksldjump" highlightClick="1">
              <a:snd r:embed="rId8" name="click.wav"/>
            </a:hlinkClick>
          </p:cNvPr>
          <p:cNvSpPr/>
          <p:nvPr/>
        </p:nvSpPr>
        <p:spPr>
          <a:xfrm>
            <a:off x="10856686" y="5602514"/>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Знак умножения 5">
            <a:extLst>
              <a:ext uri="{FF2B5EF4-FFF2-40B4-BE49-F238E27FC236}">
                <a16:creationId xmlns:a16="http://schemas.microsoft.com/office/drawing/2014/main" id="{FDA96E9C-4095-4F9B-A6EE-354CD817BEC2}"/>
              </a:ext>
            </a:extLst>
          </p:cNvPr>
          <p:cNvSpPr/>
          <p:nvPr/>
        </p:nvSpPr>
        <p:spPr>
          <a:xfrm>
            <a:off x="1050758" y="980172"/>
            <a:ext cx="2743200" cy="1651535"/>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Знак умножения 7">
            <a:extLst>
              <a:ext uri="{FF2B5EF4-FFF2-40B4-BE49-F238E27FC236}">
                <a16:creationId xmlns:a16="http://schemas.microsoft.com/office/drawing/2014/main" id="{41DBAEEB-DF23-4F27-B017-BB4AA1427CEE}"/>
              </a:ext>
            </a:extLst>
          </p:cNvPr>
          <p:cNvSpPr/>
          <p:nvPr/>
        </p:nvSpPr>
        <p:spPr>
          <a:xfrm>
            <a:off x="4549140" y="2496552"/>
            <a:ext cx="2743200" cy="1651535"/>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Знак умножения 8">
            <a:extLst>
              <a:ext uri="{FF2B5EF4-FFF2-40B4-BE49-F238E27FC236}">
                <a16:creationId xmlns:a16="http://schemas.microsoft.com/office/drawing/2014/main" id="{17EC3B33-EF29-4BB1-87C5-F3BAA31FDAFB}"/>
              </a:ext>
            </a:extLst>
          </p:cNvPr>
          <p:cNvSpPr/>
          <p:nvPr/>
        </p:nvSpPr>
        <p:spPr>
          <a:xfrm>
            <a:off x="8267700" y="3517632"/>
            <a:ext cx="2743200" cy="1651535"/>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nextCondLst>
                <p:cond evt="onClick" delay="0">
                  <p:tgtEl>
                    <p:spTgt spid="5"/>
                  </p:tgtEl>
                </p:cond>
              </p:nextCondLst>
            </p:seq>
          </p:childTnLst>
        </p:cTn>
      </p:par>
    </p:tnLst>
    <p:bldLst>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Управляющая кнопка: настраиваемая 2">
            <a:hlinkClick r:id="rId3" action="ppaction://hlinksldjump" highlightClick="1">
              <a:snd r:embed="rId4" name="chimes.wav"/>
            </a:hlinkClick>
          </p:cNvPr>
          <p:cNvSpPr/>
          <p:nvPr/>
        </p:nvSpPr>
        <p:spPr>
          <a:xfrm>
            <a:off x="457200" y="2044065"/>
            <a:ext cx="2179320" cy="1264920"/>
          </a:xfrm>
          <a:prstGeom prst="actionButtonBlank">
            <a:avLst/>
          </a:prstGeom>
          <a:solidFill>
            <a:srgbClr val="FF9966"/>
          </a:solidFill>
          <a:ln>
            <a:solidFill>
              <a:srgbClr val="FF9966"/>
            </a:solidFill>
          </a:ln>
          <a:effectLst>
            <a:glow rad="2286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 вариант</a:t>
            </a:r>
          </a:p>
        </p:txBody>
      </p:sp>
      <p:sp>
        <p:nvSpPr>
          <p:cNvPr id="4" name="Управляющая кнопка: настраиваемая 3">
            <a:hlinkClick r:id="rId5" action="ppaction://hlinksldjump" highlightClick="1">
              <a:snd r:embed="rId4" name="chimes.wav"/>
            </a:hlinkClick>
          </p:cNvPr>
          <p:cNvSpPr/>
          <p:nvPr/>
        </p:nvSpPr>
        <p:spPr>
          <a:xfrm>
            <a:off x="2762450" y="4179570"/>
            <a:ext cx="2179320" cy="1264920"/>
          </a:xfrm>
          <a:prstGeom prst="actionButtonBlank">
            <a:avLst/>
          </a:prstGeom>
          <a:solidFill>
            <a:srgbClr val="FF9966"/>
          </a:solidFill>
          <a:ln>
            <a:solidFill>
              <a:srgbClr val="FF9966"/>
            </a:solidFill>
          </a:ln>
          <a:effectLst>
            <a:glow rad="2286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 вариант</a:t>
            </a:r>
          </a:p>
        </p:txBody>
      </p:sp>
      <p:sp>
        <p:nvSpPr>
          <p:cNvPr id="5" name="Управляющая кнопка: настраиваемая 4">
            <a:hlinkClick r:id="rId6" action="ppaction://hlinksldjump" highlightClick="1">
              <a:snd r:embed="rId4" name="chimes.wav"/>
            </a:hlinkClick>
          </p:cNvPr>
          <p:cNvSpPr/>
          <p:nvPr/>
        </p:nvSpPr>
        <p:spPr>
          <a:xfrm>
            <a:off x="5855969" y="2208196"/>
            <a:ext cx="2179320" cy="1264920"/>
          </a:xfrm>
          <a:prstGeom prst="actionButtonBlank">
            <a:avLst/>
          </a:prstGeom>
          <a:solidFill>
            <a:srgbClr val="FF9966"/>
          </a:solidFill>
          <a:ln>
            <a:solidFill>
              <a:srgbClr val="FF9966"/>
            </a:solidFill>
          </a:ln>
          <a:effectLst>
            <a:glow rad="2286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вариант</a:t>
            </a:r>
          </a:p>
        </p:txBody>
      </p:sp>
      <p:sp>
        <p:nvSpPr>
          <p:cNvPr id="6" name="Управляющая кнопка: настраиваемая 5">
            <a:hlinkClick r:id="rId7" action="ppaction://hlinksldjump" highlightClick="1">
              <a:snd r:embed="rId4" name="chimes.wav"/>
            </a:hlinkClick>
          </p:cNvPr>
          <p:cNvSpPr/>
          <p:nvPr/>
        </p:nvSpPr>
        <p:spPr>
          <a:xfrm>
            <a:off x="8549640" y="3977640"/>
            <a:ext cx="2179320" cy="1264920"/>
          </a:xfrm>
          <a:prstGeom prst="actionButtonBlank">
            <a:avLst/>
          </a:prstGeom>
          <a:solidFill>
            <a:srgbClr val="FF9966"/>
          </a:solidFill>
          <a:ln>
            <a:solidFill>
              <a:srgbClr val="FF9966"/>
            </a:solidFill>
          </a:ln>
          <a:effectLst>
            <a:glow rad="2286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 вариант</a:t>
            </a:r>
          </a:p>
        </p:txBody>
      </p:sp>
      <p:sp>
        <p:nvSpPr>
          <p:cNvPr id="7" name="Управляющая кнопка: домой 6">
            <a:hlinkClick r:id="rId8" action="ppaction://hlinksldjump" highlightClick="1">
              <a:snd r:embed="rId9" name="click.wav"/>
            </a:hlinkClick>
          </p:cNvPr>
          <p:cNvSpPr/>
          <p:nvPr/>
        </p:nvSpPr>
        <p:spPr>
          <a:xfrm>
            <a:off x="10856686" y="5602514"/>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Знак умножения 7">
            <a:extLst>
              <a:ext uri="{FF2B5EF4-FFF2-40B4-BE49-F238E27FC236}">
                <a16:creationId xmlns:a16="http://schemas.microsoft.com/office/drawing/2014/main" id="{6864FD30-7425-46D3-B3D6-5DBD4B110BF9}"/>
              </a:ext>
            </a:extLst>
          </p:cNvPr>
          <p:cNvSpPr/>
          <p:nvPr/>
        </p:nvSpPr>
        <p:spPr>
          <a:xfrm>
            <a:off x="365759" y="2045870"/>
            <a:ext cx="2179320" cy="1264920"/>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Знак умножения 8">
            <a:extLst>
              <a:ext uri="{FF2B5EF4-FFF2-40B4-BE49-F238E27FC236}">
                <a16:creationId xmlns:a16="http://schemas.microsoft.com/office/drawing/2014/main" id="{74D85FE3-D7F0-4E44-A505-888B278BF34D}"/>
              </a:ext>
            </a:extLst>
          </p:cNvPr>
          <p:cNvSpPr/>
          <p:nvPr/>
        </p:nvSpPr>
        <p:spPr>
          <a:xfrm>
            <a:off x="2748413" y="4179570"/>
            <a:ext cx="2179320" cy="1264920"/>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Знак умножения 9">
            <a:extLst>
              <a:ext uri="{FF2B5EF4-FFF2-40B4-BE49-F238E27FC236}">
                <a16:creationId xmlns:a16="http://schemas.microsoft.com/office/drawing/2014/main" id="{1AC695E0-21CD-4B2B-B3B0-C81418008158}"/>
              </a:ext>
            </a:extLst>
          </p:cNvPr>
          <p:cNvSpPr/>
          <p:nvPr/>
        </p:nvSpPr>
        <p:spPr>
          <a:xfrm>
            <a:off x="5831904" y="2208196"/>
            <a:ext cx="2179320" cy="1264920"/>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Знак умножения 10">
            <a:extLst>
              <a:ext uri="{FF2B5EF4-FFF2-40B4-BE49-F238E27FC236}">
                <a16:creationId xmlns:a16="http://schemas.microsoft.com/office/drawing/2014/main" id="{0C552525-09C9-4BCE-9E49-B67DF3B5500C}"/>
              </a:ext>
            </a:extLst>
          </p:cNvPr>
          <p:cNvSpPr/>
          <p:nvPr/>
        </p:nvSpPr>
        <p:spPr>
          <a:xfrm>
            <a:off x="8677366" y="3993031"/>
            <a:ext cx="2179320" cy="1264920"/>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nextCondLst>
                <p:cond evt="onClick" delay="0">
                  <p:tgtEl>
                    <p:spTgt spid="6"/>
                  </p:tgtEl>
                </p:cond>
              </p:nextCondLst>
            </p:seq>
          </p:childTnLst>
        </p:cTn>
      </p:par>
    </p:tnLst>
    <p:bldLst>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3" name="Рисунок 2" descr="f952fbd05a69.png"/>
          <p:cNvPicPr>
            <a:picLocks noChangeAspect="1"/>
          </p:cNvPicPr>
          <p:nvPr/>
        </p:nvPicPr>
        <p:blipFill>
          <a:blip r:embed="rId3" cstate="print"/>
          <a:stretch>
            <a:fillRect/>
          </a:stretch>
        </p:blipFill>
        <p:spPr>
          <a:xfrm>
            <a:off x="7310587" y="1630680"/>
            <a:ext cx="3734550" cy="5227320"/>
          </a:xfrm>
          <a:prstGeom prst="rect">
            <a:avLst/>
          </a:prstGeom>
        </p:spPr>
      </p:pic>
      <p:sp>
        <p:nvSpPr>
          <p:cNvPr id="12" name="TextBox 11"/>
          <p:cNvSpPr txBox="1"/>
          <p:nvPr/>
        </p:nvSpPr>
        <p:spPr>
          <a:xfrm>
            <a:off x="4175760" y="228600"/>
            <a:ext cx="4495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КЫЗНЫ СЫЙЛА!</a:t>
            </a:r>
          </a:p>
        </p:txBody>
      </p:sp>
      <p:sp>
        <p:nvSpPr>
          <p:cNvPr id="13" name="Управляющая кнопка: домой 12">
            <a:hlinkClick r:id="rId4" action="ppaction://hlinksldjump" highlightClick="1">
              <a:snd r:embed="rId5" name="click.wav"/>
            </a:hlinkClick>
          </p:cNvPr>
          <p:cNvSpPr/>
          <p:nvPr/>
        </p:nvSpPr>
        <p:spPr>
          <a:xfrm>
            <a:off x="10556324" y="5227320"/>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 name="Рисунок 14" descr="628_750x0.png"/>
          <p:cNvPicPr>
            <a:picLocks noChangeAspect="1"/>
          </p:cNvPicPr>
          <p:nvPr/>
        </p:nvPicPr>
        <p:blipFill>
          <a:blip r:embed="rId6" cstate="print"/>
          <a:stretch>
            <a:fillRect/>
          </a:stretch>
        </p:blipFill>
        <p:spPr>
          <a:xfrm>
            <a:off x="6156961" y="4346445"/>
            <a:ext cx="2362202" cy="1840995"/>
          </a:xfrm>
          <a:prstGeom prst="rect">
            <a:avLst/>
          </a:prstGeom>
        </p:spPr>
      </p:pic>
      <p:pic>
        <p:nvPicPr>
          <p:cNvPr id="16" name="Рисунок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45549" y="3156269"/>
            <a:ext cx="1290724" cy="866764"/>
          </a:xfrm>
          <a:prstGeom prst="rect">
            <a:avLst/>
          </a:prstGeom>
        </p:spPr>
      </p:pic>
      <p:pic>
        <p:nvPicPr>
          <p:cNvPr id="17" name="Рисунок 16"/>
          <p:cNvPicPr>
            <a:picLocks noChangeAspect="1"/>
          </p:cNvPicPr>
          <p:nvPr/>
        </p:nvPicPr>
        <p:blipFill>
          <a:blip r:embed="rId8">
            <a:clrChange>
              <a:clrFrom>
                <a:srgbClr val="F2F2F2"/>
              </a:clrFrom>
              <a:clrTo>
                <a:srgbClr val="F2F2F2">
                  <a:alpha val="0"/>
                </a:srgbClr>
              </a:clrTo>
            </a:clrChange>
            <a:extLst>
              <a:ext uri="{28A0092B-C50C-407E-A947-70E740481C1C}">
                <a14:useLocalDpi xmlns:a14="http://schemas.microsoft.com/office/drawing/2010/main" val="0"/>
              </a:ext>
            </a:extLst>
          </a:blip>
          <a:srcRect/>
          <a:stretch/>
        </p:blipFill>
        <p:spPr>
          <a:xfrm>
            <a:off x="2051336" y="2652718"/>
            <a:ext cx="1444608" cy="866764"/>
          </a:xfrm>
          <a:prstGeom prst="rect">
            <a:avLst/>
          </a:prstGeom>
        </p:spPr>
      </p:pic>
      <p:pic>
        <p:nvPicPr>
          <p:cNvPr id="18" name="Рисунок 17" descr="3869846.png"/>
          <p:cNvPicPr>
            <a:picLocks noChangeAspect="1"/>
          </p:cNvPicPr>
          <p:nvPr/>
        </p:nvPicPr>
        <p:blipFill>
          <a:blip r:embed="rId9" cstate="print"/>
          <a:stretch>
            <a:fillRect/>
          </a:stretch>
        </p:blipFill>
        <p:spPr>
          <a:xfrm>
            <a:off x="1298867" y="1375410"/>
            <a:ext cx="1019517" cy="1047750"/>
          </a:xfrm>
          <a:prstGeom prst="rect">
            <a:avLst/>
          </a:prstGeom>
        </p:spPr>
      </p:pic>
      <p:pic>
        <p:nvPicPr>
          <p:cNvPr id="19" name="Рисунок 18" descr="tomato_PNG12592.png"/>
          <p:cNvPicPr>
            <a:picLocks noChangeAspect="1"/>
          </p:cNvPicPr>
          <p:nvPr/>
        </p:nvPicPr>
        <p:blipFill>
          <a:blip r:embed="rId10" cstate="print"/>
          <a:stretch>
            <a:fillRect/>
          </a:stretch>
        </p:blipFill>
        <p:spPr>
          <a:xfrm>
            <a:off x="3748138" y="3429000"/>
            <a:ext cx="857631" cy="838200"/>
          </a:xfrm>
          <a:prstGeom prst="rect">
            <a:avLst/>
          </a:prstGeom>
        </p:spPr>
      </p:pic>
      <p:pic>
        <p:nvPicPr>
          <p:cNvPr id="20" name="Рисунок 19"/>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26580" y="1087158"/>
            <a:ext cx="846445" cy="1276606"/>
          </a:xfrm>
          <a:prstGeom prst="rect">
            <a:avLst/>
          </a:prstGeom>
        </p:spPr>
      </p:pic>
      <p:pic>
        <p:nvPicPr>
          <p:cNvPr id="21" name="Рисунок 2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88183" y="952155"/>
            <a:ext cx="1743097" cy="1306555"/>
          </a:xfrm>
          <a:prstGeom prst="rect">
            <a:avLst/>
          </a:prstGeom>
        </p:spPr>
      </p:pic>
      <p:pic>
        <p:nvPicPr>
          <p:cNvPr id="22" name="Рисунок 21" descr="banana-china.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4991428" y="2543556"/>
            <a:ext cx="1439852" cy="976884"/>
          </a:xfrm>
          <a:prstGeom prst="rect">
            <a:avLst/>
          </a:prstGeom>
        </p:spPr>
      </p:pic>
      <p:pic>
        <p:nvPicPr>
          <p:cNvPr id="23" name="Рисунок 22"/>
          <p:cNvPicPr>
            <a:picLocks noChangeAspect="1"/>
          </p:cNvPicPr>
          <p:nvPr/>
        </p:nvPicPr>
        <p:blipFill>
          <a:blip r:embed="rId14">
            <a:clrChange>
              <a:clrFrom>
                <a:srgbClr val="FFFFFD"/>
              </a:clrFrom>
              <a:clrTo>
                <a:srgbClr val="FFFFFD">
                  <a:alpha val="0"/>
                </a:srgbClr>
              </a:clrTo>
            </a:clrChange>
            <a:extLst>
              <a:ext uri="{28A0092B-C50C-407E-A947-70E740481C1C}">
                <a14:useLocalDpi xmlns:a14="http://schemas.microsoft.com/office/drawing/2010/main" val="0"/>
              </a:ext>
            </a:extLst>
          </a:blip>
          <a:srcRect/>
          <a:stretch/>
        </p:blipFill>
        <p:spPr>
          <a:xfrm>
            <a:off x="3808876" y="2260042"/>
            <a:ext cx="972887" cy="959973"/>
          </a:xfrm>
          <a:prstGeom prst="rect">
            <a:avLst/>
          </a:prstGeom>
        </p:spPr>
      </p:pic>
      <p:pic>
        <p:nvPicPr>
          <p:cNvPr id="24" name="Рисунок 23"/>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17961726">
            <a:off x="471198" y="1905099"/>
            <a:ext cx="824007" cy="1188720"/>
          </a:xfrm>
          <a:prstGeom prst="rect">
            <a:avLst/>
          </a:prstGeom>
        </p:spPr>
      </p:pic>
      <p:pic>
        <p:nvPicPr>
          <p:cNvPr id="25" name="Рисунок 24" descr="1-3.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1290320" y="4069080"/>
            <a:ext cx="1397000" cy="1047750"/>
          </a:xfrm>
          <a:prstGeom prst="rect">
            <a:avLst/>
          </a:prstGeom>
        </p:spPr>
      </p:pic>
      <p:sp>
        <p:nvSpPr>
          <p:cNvPr id="26" name="Прямоугольник 25"/>
          <p:cNvSpPr/>
          <p:nvPr/>
        </p:nvSpPr>
        <p:spPr>
          <a:xfrm>
            <a:off x="7819641" y="211574"/>
            <a:ext cx="3441198" cy="584775"/>
          </a:xfrm>
          <a:prstGeom prst="rect">
            <a:avLst/>
          </a:prstGeom>
        </p:spPr>
        <p:txBody>
          <a:bodyPr wrap="none">
            <a:spAutoFit/>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УГОСТИ ДЕВОЧКУ!</a:t>
            </a: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4753 -0.10671 L 0.57995 0.20648 " pathEditMode="relative" rAng="0" ptsTypes="AA">
                                      <p:cBhvr>
                                        <p:cTn id="6" dur="2000" fill="hold"/>
                                        <p:tgtEl>
                                          <p:spTgt spid="16"/>
                                        </p:tgtEl>
                                        <p:attrNameLst>
                                          <p:attrName>ppt_x</p:attrName>
                                          <p:attrName>ppt_y</p:attrName>
                                        </p:attrNameLst>
                                      </p:cBhvr>
                                      <p:rCtr x="21615" y="15648"/>
                                    </p:animMotion>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15872 0.08889 L 0.4099 0.32407 " pathEditMode="relative" rAng="0" ptsTypes="AA">
                                      <p:cBhvr>
                                        <p:cTn id="11" dur="2000" fill="hold"/>
                                        <p:tgtEl>
                                          <p:spTgt spid="17"/>
                                        </p:tgtEl>
                                        <p:attrNameLst>
                                          <p:attrName>ppt_x</p:attrName>
                                          <p:attrName>ppt_y</p:attrName>
                                        </p:attrNameLst>
                                      </p:cBhvr>
                                      <p:rCtr x="28400" y="11800"/>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70833E-6 -1.85185E-6 L 0.51771 0.49792 " pathEditMode="relative" rAng="0" ptsTypes="AA">
                                      <p:cBhvr>
                                        <p:cTn id="16" dur="2000" fill="hold"/>
                                        <p:tgtEl>
                                          <p:spTgt spid="18"/>
                                        </p:tgtEl>
                                        <p:attrNameLst>
                                          <p:attrName>ppt_x</p:attrName>
                                          <p:attrName>ppt_y</p:attrName>
                                        </p:attrNameLst>
                                      </p:cBhvr>
                                      <p:rCtr x="25900" y="24900"/>
                                    </p:animMotion>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875E-6 -1.11111E-6 L 0.3112 0.21759 " pathEditMode="relative" rAng="0" ptsTypes="AA">
                                      <p:cBhvr>
                                        <p:cTn id="21" dur="2000" fill="hold"/>
                                        <p:tgtEl>
                                          <p:spTgt spid="19"/>
                                        </p:tgtEl>
                                        <p:attrNameLst>
                                          <p:attrName>ppt_x</p:attrName>
                                          <p:attrName>ppt_y</p:attrName>
                                        </p:attrNameLst>
                                      </p:cBhvr>
                                      <p:rCtr x="15600" y="10900"/>
                                    </p:animMotion>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16667E-6 -3.7037E-7 L 0.29257 0.54907 " pathEditMode="relative" rAng="0" ptsTypes="AA">
                                      <p:cBhvr>
                                        <p:cTn id="26" dur="2000" fill="hold"/>
                                        <p:tgtEl>
                                          <p:spTgt spid="20"/>
                                        </p:tgtEl>
                                        <p:attrNameLst>
                                          <p:attrName>ppt_x</p:attrName>
                                          <p:attrName>ppt_y</p:attrName>
                                        </p:attrNameLst>
                                      </p:cBhvr>
                                      <p:rCtr x="14622" y="27454"/>
                                    </p:animMotion>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4.16667E-7 2.22222E-6 L 0.1599 0.51782 " pathEditMode="relative" rAng="0" ptsTypes="AA">
                                      <p:cBhvr>
                                        <p:cTn id="31" dur="2000" fill="hold"/>
                                        <p:tgtEl>
                                          <p:spTgt spid="21"/>
                                        </p:tgtEl>
                                        <p:attrNameLst>
                                          <p:attrName>ppt_x</p:attrName>
                                          <p:attrName>ppt_y</p:attrName>
                                        </p:attrNameLst>
                                      </p:cBhvr>
                                      <p:rCtr x="7995" y="25880"/>
                                    </p:animMotion>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6.25E-7 3.7037E-7 L 0.0875 0.33773 " pathEditMode="relative" rAng="0" ptsTypes="AA">
                                      <p:cBhvr>
                                        <p:cTn id="36" dur="2000" fill="hold"/>
                                        <p:tgtEl>
                                          <p:spTgt spid="22"/>
                                        </p:tgtEl>
                                        <p:attrNameLst>
                                          <p:attrName>ppt_x</p:attrName>
                                          <p:attrName>ppt_y</p:attrName>
                                        </p:attrNameLst>
                                      </p:cBhvr>
                                      <p:rCtr x="4400" y="16900"/>
                                    </p:animMotion>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3.54167E-6 2.96296E-6 L 0.21862 0.34676 " pathEditMode="relative" rAng="0" ptsTypes="AA">
                                      <p:cBhvr>
                                        <p:cTn id="41" dur="2000" fill="hold"/>
                                        <p:tgtEl>
                                          <p:spTgt spid="23"/>
                                        </p:tgtEl>
                                        <p:attrNameLst>
                                          <p:attrName>ppt_x</p:attrName>
                                          <p:attrName>ppt_y</p:attrName>
                                        </p:attrNameLst>
                                      </p:cBhvr>
                                      <p:rCtr x="10924" y="17338"/>
                                    </p:animMotion>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4.16667E-6 -1.85185E-6 L 0.53242 0.29769 " pathEditMode="relative" rAng="0" ptsTypes="AA">
                                      <p:cBhvr>
                                        <p:cTn id="46" dur="2000" fill="hold"/>
                                        <p:tgtEl>
                                          <p:spTgt spid="24"/>
                                        </p:tgtEl>
                                        <p:attrNameLst>
                                          <p:attrName>ppt_x</p:attrName>
                                          <p:attrName>ppt_y</p:attrName>
                                        </p:attrNameLst>
                                      </p:cBhvr>
                                      <p:rCtr x="26615" y="14884"/>
                                    </p:animMotion>
                                  </p:childTnLst>
                                </p:cTn>
                              </p:par>
                            </p:childTnLst>
                          </p:cTn>
                        </p:par>
                      </p:childTnLst>
                    </p:cTn>
                  </p:par>
                </p:childTnLst>
              </p:cTn>
              <p:nextCondLst>
                <p:cond evt="onClick" delay="0">
                  <p:tgtEl>
                    <p:spTgt spid="24"/>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1.04167E-6 4.07407E-6 L 0.4763 0.07546 " pathEditMode="relative" rAng="0" ptsTypes="AA">
                                      <p:cBhvr>
                                        <p:cTn id="51" dur="2000" fill="hold"/>
                                        <p:tgtEl>
                                          <p:spTgt spid="25"/>
                                        </p:tgtEl>
                                        <p:attrNameLst>
                                          <p:attrName>ppt_x</p:attrName>
                                          <p:attrName>ppt_y</p:attrName>
                                        </p:attrNameLst>
                                      </p:cBhvr>
                                      <p:rCtr x="23815" y="3773"/>
                                    </p:animMotion>
                                  </p:childTnLst>
                                </p:cTn>
                              </p:par>
                            </p:childTnLst>
                          </p:cTn>
                        </p:par>
                      </p:childTnLst>
                    </p:cTn>
                  </p:par>
                </p:childTnLst>
              </p:cTn>
              <p:nextCondLst>
                <p:cond evt="onClick" delay="0">
                  <p:tgtEl>
                    <p:spTgt spid="2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3" name="Рисунок 2" descr="f952fbd05a69.png"/>
          <p:cNvPicPr>
            <a:picLocks noChangeAspect="1"/>
          </p:cNvPicPr>
          <p:nvPr/>
        </p:nvPicPr>
        <p:blipFill>
          <a:blip r:embed="rId3" cstate="print">
            <a:clrChange>
              <a:clrFrom>
                <a:srgbClr val="FCFCFE"/>
              </a:clrFrom>
              <a:clrTo>
                <a:srgbClr val="FCFCFE">
                  <a:alpha val="0"/>
                </a:srgbClr>
              </a:clrTo>
            </a:clrChange>
          </a:blip>
          <a:stretch>
            <a:fillRect/>
          </a:stretch>
        </p:blipFill>
        <p:spPr>
          <a:xfrm>
            <a:off x="7287288" y="1402080"/>
            <a:ext cx="3331366" cy="5227320"/>
          </a:xfrm>
          <a:prstGeom prst="rect">
            <a:avLst/>
          </a:prstGeom>
        </p:spPr>
      </p:pic>
      <p:sp>
        <p:nvSpPr>
          <p:cNvPr id="12" name="TextBox 11"/>
          <p:cNvSpPr txBox="1"/>
          <p:nvPr/>
        </p:nvSpPr>
        <p:spPr>
          <a:xfrm>
            <a:off x="3200400" y="228600"/>
            <a:ext cx="755904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t-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ӘБИНЕ</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СЫЙЛА! – УГОСТИ БАБУШКУ!</a:t>
            </a:r>
          </a:p>
        </p:txBody>
      </p:sp>
      <p:sp>
        <p:nvSpPr>
          <p:cNvPr id="13" name="Управляющая кнопка: домой 12">
            <a:hlinkClick r:id="rId4" action="ppaction://hlinksldjump" highlightClick="1">
              <a:snd r:embed="rId5" name="click.wav"/>
            </a:hlinkClick>
          </p:cNvPr>
          <p:cNvSpPr/>
          <p:nvPr/>
        </p:nvSpPr>
        <p:spPr>
          <a:xfrm>
            <a:off x="10618654" y="5373914"/>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7" name="Рисунок 16" descr="628_750x0.png">
            <a:extLst>
              <a:ext uri="{FF2B5EF4-FFF2-40B4-BE49-F238E27FC236}">
                <a16:creationId xmlns:a16="http://schemas.microsoft.com/office/drawing/2014/main" id="{1CFD52E4-B23E-4BC6-8588-7B3291D32541}"/>
              </a:ext>
            </a:extLst>
          </p:cNvPr>
          <p:cNvPicPr>
            <a:picLocks noChangeAspect="1"/>
          </p:cNvPicPr>
          <p:nvPr/>
        </p:nvPicPr>
        <p:blipFill>
          <a:blip r:embed="rId6" cstate="print"/>
          <a:stretch>
            <a:fillRect/>
          </a:stretch>
        </p:blipFill>
        <p:spPr>
          <a:xfrm>
            <a:off x="5139969" y="4797570"/>
            <a:ext cx="2362202" cy="1840995"/>
          </a:xfrm>
          <a:prstGeom prst="rect">
            <a:avLst/>
          </a:prstGeom>
        </p:spPr>
      </p:pic>
      <p:pic>
        <p:nvPicPr>
          <p:cNvPr id="10" name="Рисунок 9" descr="tomato_PNG12592.png"/>
          <p:cNvPicPr>
            <a:picLocks noChangeAspect="1"/>
          </p:cNvPicPr>
          <p:nvPr/>
        </p:nvPicPr>
        <p:blipFill>
          <a:blip r:embed="rId7" cstate="print"/>
          <a:stretch>
            <a:fillRect/>
          </a:stretch>
        </p:blipFill>
        <p:spPr>
          <a:xfrm>
            <a:off x="3742376" y="4191782"/>
            <a:ext cx="857631" cy="838200"/>
          </a:xfrm>
          <a:prstGeom prst="rect">
            <a:avLst/>
          </a:prstGeom>
        </p:spPr>
      </p:pic>
      <p:pic>
        <p:nvPicPr>
          <p:cNvPr id="16" name="Рисунок 15" descr="1-3.jpg"/>
          <p:cNvPicPr>
            <a:picLocks noChangeAspect="1"/>
          </p:cNvPicPr>
          <p:nvPr/>
        </p:nvPicPr>
        <p:blipFill>
          <a:blip r:embed="rId8" cstate="print">
            <a:clrChange>
              <a:clrFrom>
                <a:srgbClr val="FFFFFF"/>
              </a:clrFrom>
              <a:clrTo>
                <a:srgbClr val="FFFFFF">
                  <a:alpha val="0"/>
                </a:srgbClr>
              </a:clrTo>
            </a:clrChange>
          </a:blip>
          <a:stretch>
            <a:fillRect/>
          </a:stretch>
        </p:blipFill>
        <p:spPr>
          <a:xfrm>
            <a:off x="1290320" y="4069080"/>
            <a:ext cx="1590552" cy="1192914"/>
          </a:xfrm>
          <a:prstGeom prst="rect">
            <a:avLst/>
          </a:prstGeom>
        </p:spPr>
      </p:pic>
      <p:pic>
        <p:nvPicPr>
          <p:cNvPr id="8" name="Рисунок 7"/>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5890" y="3361448"/>
            <a:ext cx="1438772" cy="966183"/>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17494252">
            <a:off x="282239" y="1608290"/>
            <a:ext cx="1296630" cy="1870530"/>
          </a:xfrm>
          <a:prstGeom prst="rect">
            <a:avLst/>
          </a:prstGeom>
        </p:spPr>
      </p:pic>
      <p:pic>
        <p:nvPicPr>
          <p:cNvPr id="4" name="Рисунок 3" descr="3869846.png"/>
          <p:cNvPicPr>
            <a:picLocks noChangeAspect="1"/>
          </p:cNvPicPr>
          <p:nvPr/>
        </p:nvPicPr>
        <p:blipFill>
          <a:blip r:embed="rId11" cstate="print"/>
          <a:stretch>
            <a:fillRect/>
          </a:stretch>
        </p:blipFill>
        <p:spPr>
          <a:xfrm>
            <a:off x="1298867" y="1375410"/>
            <a:ext cx="1019517" cy="1047750"/>
          </a:xfrm>
          <a:prstGeom prst="rect">
            <a:avLst/>
          </a:prstGeom>
        </p:spPr>
      </p:pic>
      <p:pic>
        <p:nvPicPr>
          <p:cNvPr id="5" name="Рисунок 4"/>
          <p:cNvPicPr>
            <a:picLocks noChangeAspect="1"/>
          </p:cNvPicPr>
          <p:nvPr/>
        </p:nvPicPr>
        <p:blipFill>
          <a:blip r:embed="rId12">
            <a:clrChange>
              <a:clrFrom>
                <a:srgbClr val="F9F9F9"/>
              </a:clrFrom>
              <a:clrTo>
                <a:srgbClr val="F9F9F9">
                  <a:alpha val="0"/>
                </a:srgbClr>
              </a:clrTo>
            </a:clrChange>
            <a:extLst>
              <a:ext uri="{28A0092B-C50C-407E-A947-70E740481C1C}">
                <a14:useLocalDpi xmlns:a14="http://schemas.microsoft.com/office/drawing/2010/main" val="0"/>
              </a:ext>
            </a:extLst>
          </a:blip>
          <a:srcRect/>
          <a:stretch/>
        </p:blipFill>
        <p:spPr>
          <a:xfrm>
            <a:off x="2173666" y="2928066"/>
            <a:ext cx="1444608" cy="866764"/>
          </a:xfrm>
          <a:prstGeom prst="rect">
            <a:avLst/>
          </a:prstGeom>
        </p:spPr>
      </p:pic>
      <p:pic>
        <p:nvPicPr>
          <p:cNvPr id="6" name="Рисунок 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26580" y="1286698"/>
            <a:ext cx="714141" cy="1077066"/>
          </a:xfrm>
          <a:prstGeom prst="rect">
            <a:avLst/>
          </a:prstGeom>
        </p:spPr>
      </p:pic>
      <p:pic>
        <p:nvPicPr>
          <p:cNvPr id="7" name="Рисунок 6"/>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50493" y="2162694"/>
            <a:ext cx="1254221" cy="1237572"/>
          </a:xfrm>
          <a:prstGeom prst="rect">
            <a:avLst/>
          </a:prstGeom>
        </p:spPr>
      </p:pic>
      <p:pic>
        <p:nvPicPr>
          <p:cNvPr id="9" name="Рисунок 8"/>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884138" y="1139932"/>
            <a:ext cx="1436932" cy="1077066"/>
          </a:xfrm>
          <a:prstGeom prst="rect">
            <a:avLst/>
          </a:prstGeom>
        </p:spPr>
      </p:pic>
      <p:pic>
        <p:nvPicPr>
          <p:cNvPr id="11" name="Рисунок 10" descr="banana-china.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4991428" y="2543556"/>
            <a:ext cx="1439852" cy="976884"/>
          </a:xfrm>
          <a:prstGeom prst="rect">
            <a:avLst/>
          </a:prstGeom>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1.85185E-6 L 0.37018 0.59329 " pathEditMode="relative" rAng="0" ptsTypes="AA">
                                      <p:cBhvr>
                                        <p:cTn id="6" dur="2000" fill="hold"/>
                                        <p:tgtEl>
                                          <p:spTgt spid="4"/>
                                        </p:tgtEl>
                                        <p:attrNameLst>
                                          <p:attrName>ppt_x</p:attrName>
                                          <p:attrName>ppt_y</p:attrName>
                                        </p:attrNameLst>
                                      </p:cBhvr>
                                      <p:rCtr x="18503" y="29653"/>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91667E-6 -3.7037E-6 L 0.28815 0.55579 " pathEditMode="relative" rAng="0" ptsTypes="AA">
                                      <p:cBhvr>
                                        <p:cTn id="11" dur="2000" fill="hold"/>
                                        <p:tgtEl>
                                          <p:spTgt spid="6"/>
                                        </p:tgtEl>
                                        <p:attrNameLst>
                                          <p:attrName>ppt_x</p:attrName>
                                          <p:attrName>ppt_y</p:attrName>
                                        </p:attrNameLst>
                                      </p:cBhvr>
                                      <p:rCtr x="14401" y="27778"/>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4.79167E-6 4.07407E-6 L 0.10468 0.58912 " pathEditMode="relative" rAng="0" ptsTypes="AA">
                                      <p:cBhvr>
                                        <p:cTn id="16" dur="2000" fill="hold"/>
                                        <p:tgtEl>
                                          <p:spTgt spid="9"/>
                                        </p:tgtEl>
                                        <p:attrNameLst>
                                          <p:attrName>ppt_x</p:attrName>
                                          <p:attrName>ppt_y</p:attrName>
                                        </p:attrNameLst>
                                      </p:cBhvr>
                                      <p:rCtr x="5234" y="29444"/>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6.25E-7 3.7037E-7 L 0.04661 0.34143 " pathEditMode="relative" rAng="0" ptsTypes="AA">
                                      <p:cBhvr>
                                        <p:cTn id="21" dur="2000" fill="hold"/>
                                        <p:tgtEl>
                                          <p:spTgt spid="11"/>
                                        </p:tgtEl>
                                        <p:attrNameLst>
                                          <p:attrName>ppt_x</p:attrName>
                                          <p:attrName>ppt_y</p:attrName>
                                        </p:attrNameLst>
                                      </p:cBhvr>
                                      <p:rCtr x="2331" y="17060"/>
                                    </p:animMotion>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4.44444E-6 L 0.12162 0.40625 " pathEditMode="relative" rAng="0" ptsTypes="AA">
                                      <p:cBhvr>
                                        <p:cTn id="26" dur="2000" fill="hold"/>
                                        <p:tgtEl>
                                          <p:spTgt spid="7"/>
                                        </p:tgtEl>
                                        <p:attrNameLst>
                                          <p:attrName>ppt_x</p:attrName>
                                          <p:attrName>ppt_y</p:attrName>
                                        </p:attrNameLst>
                                      </p:cBhvr>
                                      <p:rCtr x="6081" y="20301"/>
                                    </p:animMotion>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77556E-17 3.7037E-6 L 0.27201 0.36134 " pathEditMode="relative" rAng="0" ptsTypes="AA">
                                      <p:cBhvr>
                                        <p:cTn id="31" dur="2000" fill="hold"/>
                                        <p:tgtEl>
                                          <p:spTgt spid="5"/>
                                        </p:tgtEl>
                                        <p:attrNameLst>
                                          <p:attrName>ppt_x</p:attrName>
                                          <p:attrName>ppt_y</p:attrName>
                                        </p:attrNameLst>
                                      </p:cBhvr>
                                      <p:rCtr x="13594" y="18056"/>
                                    </p:animMotion>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2.70833E-6 -2.22222E-6 L 0.13047 0.16158 " pathEditMode="relative" rAng="0" ptsTypes="AA">
                                      <p:cBhvr>
                                        <p:cTn id="36" dur="2000" fill="hold"/>
                                        <p:tgtEl>
                                          <p:spTgt spid="10"/>
                                        </p:tgtEl>
                                        <p:attrNameLst>
                                          <p:attrName>ppt_x</p:attrName>
                                          <p:attrName>ppt_y</p:attrName>
                                        </p:attrNameLst>
                                      </p:cBhvr>
                                      <p:rCtr x="6523" y="8079"/>
                                    </p:animMotion>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4.375E-6 3.33333E-6 L 0.48217 0.27615 " pathEditMode="relative" rAng="0" ptsTypes="AA">
                                      <p:cBhvr>
                                        <p:cTn id="41" dur="2000" fill="hold"/>
                                        <p:tgtEl>
                                          <p:spTgt spid="8"/>
                                        </p:tgtEl>
                                        <p:attrNameLst>
                                          <p:attrName>ppt_x</p:attrName>
                                          <p:attrName>ppt_y</p:attrName>
                                        </p:attrNameLst>
                                      </p:cBhvr>
                                      <p:rCtr x="24102" y="1379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2.08333E-6 -3.33333E-6 L 0.4237 0.37801 " pathEditMode="relative" rAng="0" ptsTypes="AA">
                                      <p:cBhvr>
                                        <p:cTn id="46" dur="2000" fill="hold"/>
                                        <p:tgtEl>
                                          <p:spTgt spid="15"/>
                                        </p:tgtEl>
                                        <p:attrNameLst>
                                          <p:attrName>ppt_x</p:attrName>
                                          <p:attrName>ppt_y</p:attrName>
                                        </p:attrNameLst>
                                      </p:cBhvr>
                                      <p:rCtr x="21185" y="18889"/>
                                    </p:animMotion>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3.75E-6 -4.07407E-6 L 0.39597 0.1 " pathEditMode="relative" rAng="0" ptsTypes="AA">
                                      <p:cBhvr>
                                        <p:cTn id="51" dur="2000" fill="hold"/>
                                        <p:tgtEl>
                                          <p:spTgt spid="16"/>
                                        </p:tgtEl>
                                        <p:attrNameLst>
                                          <p:attrName>ppt_x</p:attrName>
                                          <p:attrName>ppt_y</p:attrName>
                                        </p:attrNameLst>
                                      </p:cBhvr>
                                      <p:rCtr x="19792" y="5000"/>
                                    </p:animMotion>
                                  </p:childTnLst>
                                </p:cTn>
                              </p:par>
                            </p:childTnLst>
                          </p:cTn>
                        </p:par>
                      </p:childTnLst>
                    </p:cTn>
                  </p:par>
                </p:childTnLst>
              </p:cTn>
              <p:nextCondLst>
                <p:cond evt="onClick" delay="0">
                  <p:tgtEl>
                    <p:spTgt spid="1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3" name="Рисунок 2" descr="f952fbd05a69.png"/>
          <p:cNvPicPr>
            <a:picLocks noChangeAspect="1"/>
          </p:cNvPicPr>
          <p:nvPr/>
        </p:nvPicPr>
        <p:blipFill>
          <a:blip r:embed="rId3" cstate="print">
            <a:clrChange>
              <a:clrFrom>
                <a:srgbClr val="FFFFFF"/>
              </a:clrFrom>
              <a:clrTo>
                <a:srgbClr val="FFFFFF">
                  <a:alpha val="0"/>
                </a:srgbClr>
              </a:clrTo>
            </a:clrChange>
          </a:blip>
          <a:stretch>
            <a:fillRect/>
          </a:stretch>
        </p:blipFill>
        <p:spPr>
          <a:xfrm>
            <a:off x="7974915" y="1630680"/>
            <a:ext cx="3137413" cy="5227320"/>
          </a:xfrm>
          <a:prstGeom prst="rect">
            <a:avLst/>
          </a:prstGeom>
        </p:spPr>
      </p:pic>
      <p:sp>
        <p:nvSpPr>
          <p:cNvPr id="12" name="TextBox 11"/>
          <p:cNvSpPr txBox="1"/>
          <p:nvPr/>
        </p:nvSpPr>
        <p:spPr>
          <a:xfrm>
            <a:off x="3124200" y="228600"/>
            <a:ext cx="812292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МАЛАЙНЫ  СЫЙЛА! – УГОСТИ МАЛЬЧИКА!</a:t>
            </a:r>
          </a:p>
        </p:txBody>
      </p:sp>
      <p:sp>
        <p:nvSpPr>
          <p:cNvPr id="13" name="Управляющая кнопка: домой 12">
            <a:hlinkClick r:id="rId4" action="ppaction://hlinksldjump" highlightClick="1">
              <a:snd r:embed="rId5" name="click.wav"/>
            </a:hlinkClick>
          </p:cNvPr>
          <p:cNvSpPr/>
          <p:nvPr/>
        </p:nvSpPr>
        <p:spPr>
          <a:xfrm>
            <a:off x="10552995" y="5330083"/>
            <a:ext cx="1335314" cy="1255486"/>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 name="Рисунок 14" descr="628_750x0.png"/>
          <p:cNvPicPr>
            <a:picLocks noChangeAspect="1"/>
          </p:cNvPicPr>
          <p:nvPr/>
        </p:nvPicPr>
        <p:blipFill>
          <a:blip r:embed="rId6" cstate="print"/>
          <a:stretch>
            <a:fillRect/>
          </a:stretch>
        </p:blipFill>
        <p:spPr>
          <a:xfrm>
            <a:off x="6156961" y="4346445"/>
            <a:ext cx="2362202" cy="1840995"/>
          </a:xfrm>
          <a:prstGeom prst="rect">
            <a:avLst/>
          </a:prstGeom>
        </p:spPr>
      </p:pic>
      <p:pic>
        <p:nvPicPr>
          <p:cNvPr id="16" name="Рисунок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0299" y="3352800"/>
            <a:ext cx="1248188" cy="838200"/>
          </a:xfrm>
          <a:prstGeom prst="rect">
            <a:avLst/>
          </a:prstGeom>
        </p:spPr>
      </p:pic>
      <p:pic>
        <p:nvPicPr>
          <p:cNvPr id="17" name="Рисунок 16"/>
          <p:cNvPicPr>
            <a:picLocks noChangeAspect="1"/>
          </p:cNvPicPr>
          <p:nvPr/>
        </p:nvPicPr>
        <p:blipFill>
          <a:blip r:embed="rId8">
            <a:clrChange>
              <a:clrFrom>
                <a:srgbClr val="FAFAFA"/>
              </a:clrFrom>
              <a:clrTo>
                <a:srgbClr val="FAFAFA">
                  <a:alpha val="0"/>
                </a:srgbClr>
              </a:clrTo>
            </a:clrChange>
            <a:extLst>
              <a:ext uri="{28A0092B-C50C-407E-A947-70E740481C1C}">
                <a14:useLocalDpi xmlns:a14="http://schemas.microsoft.com/office/drawing/2010/main" val="0"/>
              </a:ext>
            </a:extLst>
          </a:blip>
          <a:srcRect/>
          <a:stretch/>
        </p:blipFill>
        <p:spPr>
          <a:xfrm>
            <a:off x="2051336" y="2652718"/>
            <a:ext cx="1444608" cy="866764"/>
          </a:xfrm>
          <a:prstGeom prst="rect">
            <a:avLst/>
          </a:prstGeom>
        </p:spPr>
      </p:pic>
      <p:pic>
        <p:nvPicPr>
          <p:cNvPr id="18" name="Рисунок 17" descr="3869846.png"/>
          <p:cNvPicPr>
            <a:picLocks noChangeAspect="1"/>
          </p:cNvPicPr>
          <p:nvPr/>
        </p:nvPicPr>
        <p:blipFill>
          <a:blip r:embed="rId9" cstate="print"/>
          <a:stretch>
            <a:fillRect/>
          </a:stretch>
        </p:blipFill>
        <p:spPr>
          <a:xfrm>
            <a:off x="1298867" y="1375410"/>
            <a:ext cx="1019517" cy="1047750"/>
          </a:xfrm>
          <a:prstGeom prst="rect">
            <a:avLst/>
          </a:prstGeom>
        </p:spPr>
      </p:pic>
      <p:pic>
        <p:nvPicPr>
          <p:cNvPr id="19" name="Рисунок 18" descr="tomato_PNG12592.png"/>
          <p:cNvPicPr>
            <a:picLocks noChangeAspect="1"/>
          </p:cNvPicPr>
          <p:nvPr/>
        </p:nvPicPr>
        <p:blipFill>
          <a:blip r:embed="rId10" cstate="print"/>
          <a:stretch>
            <a:fillRect/>
          </a:stretch>
        </p:blipFill>
        <p:spPr>
          <a:xfrm>
            <a:off x="3748138" y="3429000"/>
            <a:ext cx="857631" cy="838200"/>
          </a:xfrm>
          <a:prstGeom prst="rect">
            <a:avLst/>
          </a:prstGeom>
        </p:spPr>
      </p:pic>
      <p:pic>
        <p:nvPicPr>
          <p:cNvPr id="20" name="Рисунок 1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26580" y="1254576"/>
            <a:ext cx="735439" cy="1109187"/>
          </a:xfrm>
          <a:prstGeom prst="rect">
            <a:avLst/>
          </a:prstGeom>
        </p:spPr>
      </p:pic>
      <p:pic>
        <p:nvPicPr>
          <p:cNvPr id="21" name="Рисунок 20" descr="hello_html_39388f3b.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4792394" y="1524000"/>
            <a:ext cx="1318846" cy="685800"/>
          </a:xfrm>
          <a:prstGeom prst="rect">
            <a:avLst/>
          </a:prstGeom>
        </p:spPr>
      </p:pic>
      <p:pic>
        <p:nvPicPr>
          <p:cNvPr id="22" name="Рисунок 21" descr="banana-china.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4991428" y="2543556"/>
            <a:ext cx="1439852" cy="976884"/>
          </a:xfrm>
          <a:prstGeom prst="rect">
            <a:avLst/>
          </a:prstGeom>
        </p:spPr>
      </p:pic>
      <p:pic>
        <p:nvPicPr>
          <p:cNvPr id="23" name="Рисунок 22"/>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924235" y="2284476"/>
            <a:ext cx="990026" cy="976884"/>
          </a:xfrm>
          <a:prstGeom prst="rect">
            <a:avLst/>
          </a:prstGeom>
        </p:spPr>
      </p:pic>
      <p:pic>
        <p:nvPicPr>
          <p:cNvPr id="24" name="Рисунок 23"/>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18776169">
            <a:off x="341684" y="1313664"/>
            <a:ext cx="1242382" cy="1792271"/>
          </a:xfrm>
          <a:prstGeom prst="rect">
            <a:avLst/>
          </a:prstGeom>
        </p:spPr>
      </p:pic>
      <p:pic>
        <p:nvPicPr>
          <p:cNvPr id="25" name="Рисунок 24" descr="1-3.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1290320" y="4069080"/>
            <a:ext cx="1056640" cy="792480"/>
          </a:xfrm>
          <a:prstGeom prst="rect">
            <a:avLst/>
          </a:prstGeom>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4753 -0.10671 L 0.57995 0.20648 " pathEditMode="relative" rAng="0" ptsTypes="AA">
                                      <p:cBhvr>
                                        <p:cTn id="6" dur="2000" fill="hold"/>
                                        <p:tgtEl>
                                          <p:spTgt spid="16"/>
                                        </p:tgtEl>
                                        <p:attrNameLst>
                                          <p:attrName>ppt_x</p:attrName>
                                          <p:attrName>ppt_y</p:attrName>
                                        </p:attrNameLst>
                                      </p:cBhvr>
                                      <p:rCtr x="21615" y="15648"/>
                                    </p:animMotion>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15872 0.08889 L 0.4099 0.32407 " pathEditMode="relative" rAng="0" ptsTypes="AA">
                                      <p:cBhvr>
                                        <p:cTn id="11" dur="2000" fill="hold"/>
                                        <p:tgtEl>
                                          <p:spTgt spid="17"/>
                                        </p:tgtEl>
                                        <p:attrNameLst>
                                          <p:attrName>ppt_x</p:attrName>
                                          <p:attrName>ppt_y</p:attrName>
                                        </p:attrNameLst>
                                      </p:cBhvr>
                                      <p:rCtr x="28400" y="11800"/>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70833E-6 -1.85185E-6 L 0.51771 0.49792 " pathEditMode="relative" rAng="0" ptsTypes="AA">
                                      <p:cBhvr>
                                        <p:cTn id="16" dur="2000" fill="hold"/>
                                        <p:tgtEl>
                                          <p:spTgt spid="18"/>
                                        </p:tgtEl>
                                        <p:attrNameLst>
                                          <p:attrName>ppt_x</p:attrName>
                                          <p:attrName>ppt_y</p:attrName>
                                        </p:attrNameLst>
                                      </p:cBhvr>
                                      <p:rCtr x="25900" y="24900"/>
                                    </p:animMotion>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875E-6 -1.11111E-6 L 0.3112 0.21759 " pathEditMode="relative" rAng="0" ptsTypes="AA">
                                      <p:cBhvr>
                                        <p:cTn id="21" dur="2000" fill="hold"/>
                                        <p:tgtEl>
                                          <p:spTgt spid="19"/>
                                        </p:tgtEl>
                                        <p:attrNameLst>
                                          <p:attrName>ppt_x</p:attrName>
                                          <p:attrName>ppt_y</p:attrName>
                                        </p:attrNameLst>
                                      </p:cBhvr>
                                      <p:rCtr x="15600" y="10900"/>
                                    </p:animMotion>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2.59259E-6 L 0.29258 0.54907 " pathEditMode="relative" rAng="0" ptsTypes="AA">
                                      <p:cBhvr>
                                        <p:cTn id="26" dur="2000" fill="hold"/>
                                        <p:tgtEl>
                                          <p:spTgt spid="20"/>
                                        </p:tgtEl>
                                        <p:attrNameLst>
                                          <p:attrName>ppt_x</p:attrName>
                                          <p:attrName>ppt_y</p:attrName>
                                        </p:attrNameLst>
                                      </p:cBhvr>
                                      <p:rCtr x="14622" y="27454"/>
                                    </p:animMotion>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4.58333E-6 -2.22222E-6 L 0.15989 0.51783 " pathEditMode="relative" rAng="0" ptsTypes="AA">
                                      <p:cBhvr>
                                        <p:cTn id="31" dur="2000" fill="hold"/>
                                        <p:tgtEl>
                                          <p:spTgt spid="21"/>
                                        </p:tgtEl>
                                        <p:attrNameLst>
                                          <p:attrName>ppt_x</p:attrName>
                                          <p:attrName>ppt_y</p:attrName>
                                        </p:attrNameLst>
                                      </p:cBhvr>
                                      <p:rCtr x="8000" y="25900"/>
                                    </p:animMotion>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6.25E-7 3.7037E-7 L 0.0875 0.33773 " pathEditMode="relative" rAng="0" ptsTypes="AA">
                                      <p:cBhvr>
                                        <p:cTn id="36" dur="2000" fill="hold"/>
                                        <p:tgtEl>
                                          <p:spTgt spid="22"/>
                                        </p:tgtEl>
                                        <p:attrNameLst>
                                          <p:attrName>ppt_x</p:attrName>
                                          <p:attrName>ppt_y</p:attrName>
                                        </p:attrNameLst>
                                      </p:cBhvr>
                                      <p:rCtr x="4400" y="16900"/>
                                    </p:animMotion>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5.55112E-17 3.33333E-6 L 0.21862 0.34676 " pathEditMode="relative" rAng="0" ptsTypes="AA">
                                      <p:cBhvr>
                                        <p:cTn id="41" dur="2000" fill="hold"/>
                                        <p:tgtEl>
                                          <p:spTgt spid="23"/>
                                        </p:tgtEl>
                                        <p:attrNameLst>
                                          <p:attrName>ppt_x</p:attrName>
                                          <p:attrName>ppt_y</p:attrName>
                                        </p:attrNameLst>
                                      </p:cBhvr>
                                      <p:rCtr x="10924" y="17338"/>
                                    </p:animMotion>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1119 0.01782 L 0.53242 0.29768 " pathEditMode="relative" rAng="0" ptsTypes="AA">
                                      <p:cBhvr>
                                        <p:cTn id="46" dur="2000" fill="hold"/>
                                        <p:tgtEl>
                                          <p:spTgt spid="24"/>
                                        </p:tgtEl>
                                        <p:attrNameLst>
                                          <p:attrName>ppt_x</p:attrName>
                                          <p:attrName>ppt_y</p:attrName>
                                        </p:attrNameLst>
                                      </p:cBhvr>
                                      <p:rCtr x="26055" y="13981"/>
                                    </p:animMotion>
                                  </p:childTnLst>
                                </p:cTn>
                              </p:par>
                            </p:childTnLst>
                          </p:cTn>
                        </p:par>
                      </p:childTnLst>
                    </p:cTn>
                  </p:par>
                </p:childTnLst>
              </p:cTn>
              <p:nextCondLst>
                <p:cond evt="onClick" delay="0">
                  <p:tgtEl>
                    <p:spTgt spid="24"/>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1.45833E-6 -3.7037E-6 L 0.4763 0.07546 " pathEditMode="relative" ptsTypes="AA">
                                      <p:cBhvr>
                                        <p:cTn id="51" dur="2000" fill="hold"/>
                                        <p:tgtEl>
                                          <p:spTgt spid="25"/>
                                        </p:tgtEl>
                                        <p:attrNameLst>
                                          <p:attrName>ppt_x</p:attrName>
                                          <p:attrName>ppt_y</p:attrName>
                                        </p:attrNameLst>
                                      </p:cBhvr>
                                    </p:animMotion>
                                  </p:childTnLst>
                                </p:cTn>
                              </p:par>
                            </p:childTnLst>
                          </p:cTn>
                        </p:par>
                      </p:childTnLst>
                    </p:cTn>
                  </p:par>
                </p:childTnLst>
              </p:cTn>
              <p:nextCondLst>
                <p:cond evt="onClick" delay="0">
                  <p:tgtEl>
                    <p:spTgt spid="2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2969">
            <a:hlinkClick r:id="" action="ppaction://media"/>
            <a:extLst>
              <a:ext uri="{FF2B5EF4-FFF2-40B4-BE49-F238E27FC236}">
                <a16:creationId xmlns:a16="http://schemas.microsoft.com/office/drawing/2014/main" id="{CC6A85DB-8669-4333-8EE5-CCD04EA639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Рисунок 5">
            <a:extLst>
              <a:ext uri="{FF2B5EF4-FFF2-40B4-BE49-F238E27FC236}">
                <a16:creationId xmlns:a16="http://schemas.microsoft.com/office/drawing/2014/main" id="{600BDAC0-CC74-4435-915A-E2FF23362C8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08758" y="-5096"/>
            <a:ext cx="4495607" cy="3129295"/>
          </a:xfrm>
          <a:prstGeom prst="rect">
            <a:avLst/>
          </a:prstGeom>
        </p:spPr>
      </p:pic>
      <p:pic>
        <p:nvPicPr>
          <p:cNvPr id="11" name="Рисунок 10">
            <a:extLst>
              <a:ext uri="{FF2B5EF4-FFF2-40B4-BE49-F238E27FC236}">
                <a16:creationId xmlns:a16="http://schemas.microsoft.com/office/drawing/2014/main" id="{3328A966-4DB1-4DB0-AC29-A02840EE5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365" y="514512"/>
            <a:ext cx="5540735" cy="5219373"/>
          </a:xfrm>
          <a:prstGeom prst="rect">
            <a:avLst/>
          </a:prstGeom>
        </p:spPr>
      </p:pic>
      <p:pic>
        <p:nvPicPr>
          <p:cNvPr id="9" name="Рисунок 8">
            <a:extLst>
              <a:ext uri="{FF2B5EF4-FFF2-40B4-BE49-F238E27FC236}">
                <a16:creationId xmlns:a16="http://schemas.microsoft.com/office/drawing/2014/main" id="{D7890059-6ADB-4F26-A4CC-49D2201D216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3100" y="2331632"/>
            <a:ext cx="4311316" cy="4311316"/>
          </a:xfrm>
          <a:prstGeom prst="rect">
            <a:avLst/>
          </a:prstGeom>
        </p:spPr>
      </p:pic>
    </p:spTree>
  </p:cSld>
  <p:clrMapOvr>
    <a:masterClrMapping/>
  </p:clrMapOvr>
  <p:transition spd="slow" advClick="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Управляющая кнопка: настраиваемая 2">
            <a:hlinkClick r:id="rId3" action="ppaction://hlinksldjump" highlightClick="1">
              <a:snd r:embed="rId4" name="chimes.wav"/>
            </a:hlinkClick>
          </p:cNvPr>
          <p:cNvSpPr/>
          <p:nvPr/>
        </p:nvSpPr>
        <p:spPr>
          <a:xfrm>
            <a:off x="1333501" y="822961"/>
            <a:ext cx="2575560" cy="1615440"/>
          </a:xfrm>
          <a:prstGeom prst="actionButtonBlank">
            <a:avLst/>
          </a:prstGeom>
          <a:solidFill>
            <a:srgbClr val="00FF00"/>
          </a:solidFill>
          <a:ln>
            <a:solidFill>
              <a:srgbClr val="00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вариант</a:t>
            </a:r>
          </a:p>
        </p:txBody>
      </p:sp>
      <p:sp>
        <p:nvSpPr>
          <p:cNvPr id="4" name="Управляющая кнопка: настраиваемая 3">
            <a:hlinkClick r:id="rId5" action="ppaction://hlinksldjump" highlightClick="1">
              <a:snd r:embed="rId4" name="chimes.wav"/>
            </a:hlinkClick>
          </p:cNvPr>
          <p:cNvSpPr/>
          <p:nvPr/>
        </p:nvSpPr>
        <p:spPr>
          <a:xfrm>
            <a:off x="4998720" y="822961"/>
            <a:ext cx="2575560" cy="1615440"/>
          </a:xfrm>
          <a:prstGeom prst="actionButtonBlank">
            <a:avLst/>
          </a:prstGeom>
          <a:solidFill>
            <a:srgbClr val="00FF00"/>
          </a:solidFill>
          <a:ln>
            <a:solidFill>
              <a:srgbClr val="00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вариант</a:t>
            </a:r>
          </a:p>
        </p:txBody>
      </p:sp>
      <p:sp>
        <p:nvSpPr>
          <p:cNvPr id="5" name="Управляющая кнопка: настраиваемая 4">
            <a:hlinkClick r:id="rId6" action="ppaction://hlinksldjump" highlightClick="1">
              <a:snd r:embed="rId4" name="chimes.wav"/>
            </a:hlinkClick>
          </p:cNvPr>
          <p:cNvSpPr/>
          <p:nvPr/>
        </p:nvSpPr>
        <p:spPr>
          <a:xfrm>
            <a:off x="8663939" y="811530"/>
            <a:ext cx="2575560" cy="1615440"/>
          </a:xfrm>
          <a:prstGeom prst="actionButtonBlank">
            <a:avLst/>
          </a:prstGeom>
          <a:solidFill>
            <a:srgbClr val="00FF00"/>
          </a:solidFill>
          <a:ln>
            <a:solidFill>
              <a:srgbClr val="00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 вариант</a:t>
            </a:r>
          </a:p>
        </p:txBody>
      </p:sp>
      <p:sp>
        <p:nvSpPr>
          <p:cNvPr id="6" name="Управляющая кнопка: настраиваемая 5">
            <a:hlinkClick r:id="rId7" action="ppaction://hlinksldjump" highlightClick="1">
              <a:snd r:embed="rId4" name="chimes.wav"/>
            </a:hlinkClick>
          </p:cNvPr>
          <p:cNvSpPr/>
          <p:nvPr/>
        </p:nvSpPr>
        <p:spPr>
          <a:xfrm>
            <a:off x="8663939" y="3834764"/>
            <a:ext cx="2575560" cy="1615440"/>
          </a:xfrm>
          <a:prstGeom prst="actionButtonBlank">
            <a:avLst/>
          </a:prstGeom>
          <a:solidFill>
            <a:srgbClr val="00FF00"/>
          </a:solidFill>
          <a:ln>
            <a:solidFill>
              <a:srgbClr val="00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 вариант</a:t>
            </a:r>
          </a:p>
        </p:txBody>
      </p:sp>
      <p:sp>
        <p:nvSpPr>
          <p:cNvPr id="7" name="Управляющая кнопка: настраиваемая 6">
            <a:hlinkClick r:id="rId8" action="ppaction://hlinksldjump" highlightClick="1">
              <a:snd r:embed="rId4" name="chimes.wav"/>
            </a:hlinkClick>
          </p:cNvPr>
          <p:cNvSpPr/>
          <p:nvPr/>
        </p:nvSpPr>
        <p:spPr>
          <a:xfrm>
            <a:off x="5113019" y="3834764"/>
            <a:ext cx="2575560" cy="1615440"/>
          </a:xfrm>
          <a:prstGeom prst="actionButtonBlank">
            <a:avLst/>
          </a:prstGeom>
          <a:solidFill>
            <a:srgbClr val="00FF00"/>
          </a:solidFill>
          <a:ln>
            <a:solidFill>
              <a:srgbClr val="00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 вариант</a:t>
            </a:r>
          </a:p>
        </p:txBody>
      </p:sp>
      <p:sp>
        <p:nvSpPr>
          <p:cNvPr id="8" name="Управляющая кнопка: настраиваемая 7">
            <a:hlinkClick r:id="rId9" action="ppaction://hlinksldjump" highlightClick="1">
              <a:snd r:embed="rId4" name="chimes.wav"/>
            </a:hlinkClick>
          </p:cNvPr>
          <p:cNvSpPr/>
          <p:nvPr/>
        </p:nvSpPr>
        <p:spPr>
          <a:xfrm>
            <a:off x="1436370" y="3834764"/>
            <a:ext cx="2575560" cy="1615440"/>
          </a:xfrm>
          <a:prstGeom prst="actionButtonBlank">
            <a:avLst/>
          </a:prstGeom>
          <a:solidFill>
            <a:srgbClr val="00FF00"/>
          </a:solidFill>
          <a:ln>
            <a:solidFill>
              <a:srgbClr val="00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вариант</a:t>
            </a:r>
          </a:p>
        </p:txBody>
      </p:sp>
      <p:sp>
        <p:nvSpPr>
          <p:cNvPr id="9" name="Управляющая кнопка: домой 8">
            <a:hlinkClick r:id="rId10" action="ppaction://hlinksldjump" highlightClick="1">
              <a:snd r:embed="rId11" name="click.wav"/>
            </a:hlinkClick>
          </p:cNvPr>
          <p:cNvSpPr/>
          <p:nvPr/>
        </p:nvSpPr>
        <p:spPr>
          <a:xfrm>
            <a:off x="10801350" y="5772150"/>
            <a:ext cx="1162050" cy="960119"/>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Знак умножения 9">
            <a:extLst>
              <a:ext uri="{FF2B5EF4-FFF2-40B4-BE49-F238E27FC236}">
                <a16:creationId xmlns:a16="http://schemas.microsoft.com/office/drawing/2014/main" id="{D308CE37-1CC5-4BBB-9C45-BE14B6A5979C}"/>
              </a:ext>
            </a:extLst>
          </p:cNvPr>
          <p:cNvSpPr/>
          <p:nvPr/>
        </p:nvSpPr>
        <p:spPr>
          <a:xfrm>
            <a:off x="1199348" y="822961"/>
            <a:ext cx="2846872" cy="18239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Знак умножения 10">
            <a:extLst>
              <a:ext uri="{FF2B5EF4-FFF2-40B4-BE49-F238E27FC236}">
                <a16:creationId xmlns:a16="http://schemas.microsoft.com/office/drawing/2014/main" id="{56E6D7D6-0280-4D88-B581-2185268087AA}"/>
              </a:ext>
            </a:extLst>
          </p:cNvPr>
          <p:cNvSpPr/>
          <p:nvPr/>
        </p:nvSpPr>
        <p:spPr>
          <a:xfrm>
            <a:off x="4977363" y="661538"/>
            <a:ext cx="2846872" cy="18239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Знак умножения 11">
            <a:extLst>
              <a:ext uri="{FF2B5EF4-FFF2-40B4-BE49-F238E27FC236}">
                <a16:creationId xmlns:a16="http://schemas.microsoft.com/office/drawing/2014/main" id="{7B6287FF-3152-4098-969B-583D313859A9}"/>
              </a:ext>
            </a:extLst>
          </p:cNvPr>
          <p:cNvSpPr/>
          <p:nvPr/>
        </p:nvSpPr>
        <p:spPr>
          <a:xfrm>
            <a:off x="8663939" y="614415"/>
            <a:ext cx="2846872" cy="18239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Знак умножения 12">
            <a:extLst>
              <a:ext uri="{FF2B5EF4-FFF2-40B4-BE49-F238E27FC236}">
                <a16:creationId xmlns:a16="http://schemas.microsoft.com/office/drawing/2014/main" id="{65C4315C-6F60-4E7C-A227-A2BEECE028F7}"/>
              </a:ext>
            </a:extLst>
          </p:cNvPr>
          <p:cNvSpPr/>
          <p:nvPr/>
        </p:nvSpPr>
        <p:spPr>
          <a:xfrm>
            <a:off x="1452312" y="3622308"/>
            <a:ext cx="2846872" cy="18239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Знак умножения 13">
            <a:extLst>
              <a:ext uri="{FF2B5EF4-FFF2-40B4-BE49-F238E27FC236}">
                <a16:creationId xmlns:a16="http://schemas.microsoft.com/office/drawing/2014/main" id="{3D6CB139-7C05-47B6-86C3-A15EB8809562}"/>
              </a:ext>
            </a:extLst>
          </p:cNvPr>
          <p:cNvSpPr/>
          <p:nvPr/>
        </p:nvSpPr>
        <p:spPr>
          <a:xfrm>
            <a:off x="4884771" y="3736207"/>
            <a:ext cx="2846872" cy="18239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Знак умножения 14">
            <a:extLst>
              <a:ext uri="{FF2B5EF4-FFF2-40B4-BE49-F238E27FC236}">
                <a16:creationId xmlns:a16="http://schemas.microsoft.com/office/drawing/2014/main" id="{F871335F-A48A-400E-ADDB-E2CB154A14FB}"/>
              </a:ext>
            </a:extLst>
          </p:cNvPr>
          <p:cNvSpPr/>
          <p:nvPr/>
        </p:nvSpPr>
        <p:spPr>
          <a:xfrm>
            <a:off x="8788966" y="3834764"/>
            <a:ext cx="2846872" cy="1823986"/>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nextCondLst>
                <p:cond evt="onClick" delay="0">
                  <p:tgtEl>
                    <p:spTgt spid="8"/>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Управляющая кнопка: настраиваемая 2">
            <a:hlinkClick r:id="rId3" action="ppaction://hlinksldjump" highlightClick="1">
              <a:snd r:embed="rId4" name="chimes.wav"/>
            </a:hlinkClick>
          </p:cNvPr>
          <p:cNvSpPr/>
          <p:nvPr/>
        </p:nvSpPr>
        <p:spPr>
          <a:xfrm>
            <a:off x="361950" y="3749040"/>
            <a:ext cx="2499360" cy="1508760"/>
          </a:xfrm>
          <a:prstGeom prst="actionButtonBlank">
            <a:avLst/>
          </a:prstGeom>
          <a:solidFill>
            <a:srgbClr val="00FFFF"/>
          </a:solidFill>
          <a:ln>
            <a:solidFill>
              <a:srgbClr val="00FFFF"/>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вариант</a:t>
            </a:r>
          </a:p>
        </p:txBody>
      </p:sp>
      <p:sp>
        <p:nvSpPr>
          <p:cNvPr id="4" name="Управляющая кнопка: настраиваемая 3">
            <a:hlinkClick r:id="rId5" action="ppaction://hlinksldjump" highlightClick="1">
              <a:snd r:embed="rId4" name="chimes.wav"/>
            </a:hlinkClick>
          </p:cNvPr>
          <p:cNvSpPr/>
          <p:nvPr/>
        </p:nvSpPr>
        <p:spPr>
          <a:xfrm>
            <a:off x="2861310" y="914400"/>
            <a:ext cx="2499360" cy="1508760"/>
          </a:xfrm>
          <a:prstGeom prst="actionButtonBlank">
            <a:avLst/>
          </a:prstGeom>
          <a:solidFill>
            <a:srgbClr val="00FFFF"/>
          </a:solidFill>
          <a:ln>
            <a:solidFill>
              <a:srgbClr val="00FFFF"/>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вариант</a:t>
            </a:r>
          </a:p>
        </p:txBody>
      </p:sp>
      <p:sp>
        <p:nvSpPr>
          <p:cNvPr id="5" name="Управляющая кнопка: настраиваемая 4">
            <a:hlinkClick r:id="rId6" action="ppaction://hlinksldjump" highlightClick="1">
              <a:snd r:embed="rId4" name="chimes.wav"/>
            </a:hlinkClick>
          </p:cNvPr>
          <p:cNvSpPr/>
          <p:nvPr/>
        </p:nvSpPr>
        <p:spPr>
          <a:xfrm>
            <a:off x="5360670" y="3749040"/>
            <a:ext cx="2499360" cy="1508760"/>
          </a:xfrm>
          <a:prstGeom prst="actionButtonBlank">
            <a:avLst/>
          </a:prstGeom>
          <a:solidFill>
            <a:srgbClr val="00FFFF"/>
          </a:solidFill>
          <a:ln>
            <a:solidFill>
              <a:srgbClr val="00FFFF"/>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вариант</a:t>
            </a:r>
          </a:p>
        </p:txBody>
      </p:sp>
      <p:sp>
        <p:nvSpPr>
          <p:cNvPr id="8" name="Управляющая кнопка: настраиваемая 7">
            <a:hlinkClick r:id="rId7" action="ppaction://hlinksldjump" highlightClick="1">
              <a:snd r:embed="rId4" name="chimes.wav"/>
            </a:hlinkClick>
          </p:cNvPr>
          <p:cNvSpPr/>
          <p:nvPr/>
        </p:nvSpPr>
        <p:spPr>
          <a:xfrm>
            <a:off x="7966710" y="1009650"/>
            <a:ext cx="2499360" cy="1508760"/>
          </a:xfrm>
          <a:prstGeom prst="actionButtonBlank">
            <a:avLst/>
          </a:prstGeom>
          <a:solidFill>
            <a:srgbClr val="00FFFF"/>
          </a:solidFill>
          <a:ln>
            <a:solidFill>
              <a:srgbClr val="00FFFF"/>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 вариант</a:t>
            </a:r>
          </a:p>
        </p:txBody>
      </p:sp>
      <p:sp>
        <p:nvSpPr>
          <p:cNvPr id="9" name="Управляющая кнопка: домой 8">
            <a:hlinkClick r:id="rId8" action="ppaction://hlinksldjump" highlightClick="1">
              <a:snd r:embed="rId9" name="click.wav"/>
            </a:hlinkClick>
          </p:cNvPr>
          <p:cNvSpPr/>
          <p:nvPr/>
        </p:nvSpPr>
        <p:spPr>
          <a:xfrm>
            <a:off x="10466070" y="5257800"/>
            <a:ext cx="1335314" cy="1097279"/>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Знак умножения 5">
            <a:extLst>
              <a:ext uri="{FF2B5EF4-FFF2-40B4-BE49-F238E27FC236}">
                <a16:creationId xmlns:a16="http://schemas.microsoft.com/office/drawing/2014/main" id="{1DDEE9C5-A0AD-48AD-94AB-0466BB736C45}"/>
              </a:ext>
            </a:extLst>
          </p:cNvPr>
          <p:cNvSpPr/>
          <p:nvPr/>
        </p:nvSpPr>
        <p:spPr>
          <a:xfrm>
            <a:off x="361950" y="3682866"/>
            <a:ext cx="2499360" cy="1641107"/>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Знак умножения 9">
            <a:extLst>
              <a:ext uri="{FF2B5EF4-FFF2-40B4-BE49-F238E27FC236}">
                <a16:creationId xmlns:a16="http://schemas.microsoft.com/office/drawing/2014/main" id="{49C7D6BB-B2AB-4E5D-9B3D-4EE8EA3DDB75}"/>
              </a:ext>
            </a:extLst>
          </p:cNvPr>
          <p:cNvSpPr/>
          <p:nvPr/>
        </p:nvSpPr>
        <p:spPr>
          <a:xfrm>
            <a:off x="2861310" y="877303"/>
            <a:ext cx="2499360" cy="1641107"/>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Знак умножения 10">
            <a:extLst>
              <a:ext uri="{FF2B5EF4-FFF2-40B4-BE49-F238E27FC236}">
                <a16:creationId xmlns:a16="http://schemas.microsoft.com/office/drawing/2014/main" id="{7C658706-6FFE-4379-96EC-E24E5A9ECAE1}"/>
              </a:ext>
            </a:extLst>
          </p:cNvPr>
          <p:cNvSpPr/>
          <p:nvPr/>
        </p:nvSpPr>
        <p:spPr>
          <a:xfrm>
            <a:off x="5441482" y="3630327"/>
            <a:ext cx="2499360" cy="1641107"/>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Знак умножения 11">
            <a:extLst>
              <a:ext uri="{FF2B5EF4-FFF2-40B4-BE49-F238E27FC236}">
                <a16:creationId xmlns:a16="http://schemas.microsoft.com/office/drawing/2014/main" id="{221EB2EA-FF9C-4A2D-B3E2-ADF2D76F2692}"/>
              </a:ext>
            </a:extLst>
          </p:cNvPr>
          <p:cNvSpPr/>
          <p:nvPr/>
        </p:nvSpPr>
        <p:spPr>
          <a:xfrm>
            <a:off x="7966710" y="945081"/>
            <a:ext cx="2499360" cy="1641107"/>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nextCondLst>
                <p:cond evt="onClick" delay="0">
                  <p:tgtEl>
                    <p:spTgt spid="8"/>
                  </p:tgtEl>
                </p:cond>
              </p:nextCondLst>
            </p:seq>
          </p:childTnLst>
        </p:cTn>
      </p:par>
    </p:tnLst>
    <p:bldLst>
      <p:bldP spid="6"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Управляющая кнопка: настраиваемая 2">
            <a:hlinkClick r:id="rId3" action="ppaction://hlinksldjump" highlightClick="1">
              <a:snd r:embed="rId4" name="chimes.wav"/>
            </a:hlinkClick>
          </p:cNvPr>
          <p:cNvSpPr/>
          <p:nvPr/>
        </p:nvSpPr>
        <p:spPr>
          <a:xfrm>
            <a:off x="476251" y="708660"/>
            <a:ext cx="2606040" cy="1600200"/>
          </a:xfrm>
          <a:prstGeom prst="actionButtonBlank">
            <a:avLst/>
          </a:prstGeom>
          <a:solidFill>
            <a:srgbClr val="FF6699"/>
          </a:solidFill>
          <a:ln>
            <a:solidFill>
              <a:srgbClr val="FF6699"/>
            </a:solidFill>
          </a:ln>
          <a:effectLst>
            <a:glow rad="228600">
              <a:srgbClr val="FF66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 вариант</a:t>
            </a:r>
          </a:p>
        </p:txBody>
      </p:sp>
      <p:sp>
        <p:nvSpPr>
          <p:cNvPr id="4" name="Управляющая кнопка: настраиваемая 3">
            <a:hlinkClick r:id="rId5" action="ppaction://hlinksldjump" highlightClick="1">
              <a:snd r:embed="rId4" name="chimes.wav"/>
            </a:hlinkClick>
          </p:cNvPr>
          <p:cNvSpPr/>
          <p:nvPr/>
        </p:nvSpPr>
        <p:spPr>
          <a:xfrm>
            <a:off x="3489959" y="3771900"/>
            <a:ext cx="2606040" cy="1600200"/>
          </a:xfrm>
          <a:prstGeom prst="actionButtonBlank">
            <a:avLst/>
          </a:prstGeom>
          <a:solidFill>
            <a:srgbClr val="FF6699"/>
          </a:solidFill>
          <a:ln>
            <a:solidFill>
              <a:srgbClr val="FF6699"/>
            </a:solidFill>
          </a:ln>
          <a:effectLst>
            <a:glow rad="228600">
              <a:srgbClr val="FF66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 вариант</a:t>
            </a:r>
          </a:p>
        </p:txBody>
      </p:sp>
      <p:sp>
        <p:nvSpPr>
          <p:cNvPr id="5" name="Управляющая кнопка: настраиваемая 4">
            <a:hlinkClick r:id="rId6" action="ppaction://hlinksldjump" highlightClick="1">
              <a:snd r:embed="rId4" name="chimes.wav"/>
            </a:hlinkClick>
          </p:cNvPr>
          <p:cNvSpPr/>
          <p:nvPr/>
        </p:nvSpPr>
        <p:spPr>
          <a:xfrm>
            <a:off x="5985508" y="708660"/>
            <a:ext cx="2606040" cy="1600200"/>
          </a:xfrm>
          <a:prstGeom prst="actionButtonBlank">
            <a:avLst/>
          </a:prstGeom>
          <a:solidFill>
            <a:srgbClr val="FF6699"/>
          </a:solidFill>
          <a:ln>
            <a:solidFill>
              <a:srgbClr val="FF6699"/>
            </a:solidFill>
          </a:ln>
          <a:effectLst>
            <a:glow rad="228600">
              <a:srgbClr val="FF66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 вариант</a:t>
            </a:r>
          </a:p>
        </p:txBody>
      </p:sp>
      <p:sp>
        <p:nvSpPr>
          <p:cNvPr id="8" name="Управляющая кнопка: настраиваемая 7">
            <a:hlinkClick r:id="rId7" action="ppaction://hlinksldjump" highlightClick="1">
              <a:snd r:embed="rId4" name="chimes.wav"/>
            </a:hlinkClick>
          </p:cNvPr>
          <p:cNvSpPr/>
          <p:nvPr/>
        </p:nvSpPr>
        <p:spPr>
          <a:xfrm>
            <a:off x="8918303" y="3771900"/>
            <a:ext cx="2606040" cy="1600200"/>
          </a:xfrm>
          <a:prstGeom prst="actionButtonBlank">
            <a:avLst/>
          </a:prstGeom>
          <a:solidFill>
            <a:srgbClr val="FF6699"/>
          </a:solidFill>
          <a:ln>
            <a:solidFill>
              <a:srgbClr val="FF6699"/>
            </a:solidFill>
          </a:ln>
          <a:effectLst>
            <a:glow rad="228600">
              <a:srgbClr val="FF66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4 вариант</a:t>
            </a:r>
          </a:p>
        </p:txBody>
      </p:sp>
      <p:sp>
        <p:nvSpPr>
          <p:cNvPr id="9" name="Управляющая кнопка: домой 8">
            <a:hlinkClick r:id="rId8" action="ppaction://hlinksldjump" highlightClick="1">
              <a:snd r:embed="rId9" name="click.wav"/>
            </a:hlinkClick>
          </p:cNvPr>
          <p:cNvSpPr/>
          <p:nvPr/>
        </p:nvSpPr>
        <p:spPr>
          <a:xfrm>
            <a:off x="10912720" y="5675435"/>
            <a:ext cx="1070610" cy="1062989"/>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Знак умножения 5">
            <a:extLst>
              <a:ext uri="{FF2B5EF4-FFF2-40B4-BE49-F238E27FC236}">
                <a16:creationId xmlns:a16="http://schemas.microsoft.com/office/drawing/2014/main" id="{F1B787AF-F912-4526-AA83-7665EBAE9580}"/>
              </a:ext>
            </a:extLst>
          </p:cNvPr>
          <p:cNvSpPr/>
          <p:nvPr/>
        </p:nvSpPr>
        <p:spPr>
          <a:xfrm>
            <a:off x="476251" y="708660"/>
            <a:ext cx="2606040" cy="1600200"/>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Знак умножения 9">
            <a:extLst>
              <a:ext uri="{FF2B5EF4-FFF2-40B4-BE49-F238E27FC236}">
                <a16:creationId xmlns:a16="http://schemas.microsoft.com/office/drawing/2014/main" id="{BF83D4BB-12E8-492B-878F-721D0A118F65}"/>
              </a:ext>
            </a:extLst>
          </p:cNvPr>
          <p:cNvSpPr/>
          <p:nvPr/>
        </p:nvSpPr>
        <p:spPr>
          <a:xfrm>
            <a:off x="6095999" y="765810"/>
            <a:ext cx="2606040" cy="1600200"/>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Знак умножения 10">
            <a:extLst>
              <a:ext uri="{FF2B5EF4-FFF2-40B4-BE49-F238E27FC236}">
                <a16:creationId xmlns:a16="http://schemas.microsoft.com/office/drawing/2014/main" id="{B3424923-3BEC-4CF7-B295-94F596D1835E}"/>
              </a:ext>
            </a:extLst>
          </p:cNvPr>
          <p:cNvSpPr/>
          <p:nvPr/>
        </p:nvSpPr>
        <p:spPr>
          <a:xfrm>
            <a:off x="3489959" y="3714750"/>
            <a:ext cx="2606040" cy="1600200"/>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Знак умножения 11">
            <a:extLst>
              <a:ext uri="{FF2B5EF4-FFF2-40B4-BE49-F238E27FC236}">
                <a16:creationId xmlns:a16="http://schemas.microsoft.com/office/drawing/2014/main" id="{AD673851-6043-44DB-A525-2474C52B11CE}"/>
              </a:ext>
            </a:extLst>
          </p:cNvPr>
          <p:cNvSpPr/>
          <p:nvPr/>
        </p:nvSpPr>
        <p:spPr>
          <a:xfrm>
            <a:off x="8932942" y="3770095"/>
            <a:ext cx="2606040" cy="1600200"/>
          </a:xfrm>
          <a:prstGeom prst="mathMultiply">
            <a:avLst/>
          </a:prstGeom>
          <a:solidFill>
            <a:srgbClr val="FF0000"/>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nextCondLst>
                <p:cond evt="onClick" delay="0">
                  <p:tgtEl>
                    <p:spTgt spid="8"/>
                  </p:tgtEl>
                </p:cond>
              </p:nextCondLst>
            </p:seq>
          </p:childTnLst>
        </p:cTn>
      </p:par>
    </p:tnLst>
    <p:bldLst>
      <p:bldP spid="6"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14" name="Рисунок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8565" y="331937"/>
            <a:ext cx="2387600" cy="1790700"/>
          </a:xfrm>
          <a:prstGeom prst="rect">
            <a:avLst/>
          </a:prstGeom>
        </p:spPr>
      </p:pic>
      <p:pic>
        <p:nvPicPr>
          <p:cNvPr id="15" name="Рисунок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3369" y="2378514"/>
            <a:ext cx="2387600" cy="1790700"/>
          </a:xfrm>
          <a:prstGeom prst="rect">
            <a:avLst/>
          </a:prstGeom>
        </p:spPr>
      </p:pic>
      <p:pic>
        <p:nvPicPr>
          <p:cNvPr id="16" name="Рисунок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452" y="1574860"/>
            <a:ext cx="2387600" cy="1790700"/>
          </a:xfrm>
          <a:prstGeom prst="rect">
            <a:avLst/>
          </a:prstGeom>
        </p:spPr>
      </p:pic>
      <p:pic>
        <p:nvPicPr>
          <p:cNvPr id="17" name="Рисунок 1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7548" y="3859961"/>
            <a:ext cx="1981200" cy="1485900"/>
          </a:xfrm>
          <a:prstGeom prst="rect">
            <a:avLst/>
          </a:prstGeom>
        </p:spPr>
      </p:pic>
      <p:pic>
        <p:nvPicPr>
          <p:cNvPr id="18" name="Рисунок 1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361" y="3111440"/>
            <a:ext cx="2057400" cy="1543050"/>
          </a:xfrm>
          <a:prstGeom prst="rect">
            <a:avLst/>
          </a:prstGeom>
        </p:spPr>
      </p:pic>
      <p:sp>
        <p:nvSpPr>
          <p:cNvPr id="20" name="TextBox 19"/>
          <p:cNvSpPr txBox="1"/>
          <p:nvPr/>
        </p:nvSpPr>
        <p:spPr>
          <a:xfrm>
            <a:off x="4034971" y="274320"/>
            <a:ext cx="4905829"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t-RU" sz="2800" b="1" dirty="0">
                <a:ln/>
                <a:solidFill>
                  <a:schemeClr val="accent4"/>
                </a:solidFill>
                <a:effectLst>
                  <a:innerShdw blurRad="63500" dist="50800" dir="8100000">
                    <a:prstClr val="black">
                      <a:alpha val="50000"/>
                    </a:prstClr>
                  </a:innerShdw>
                </a:effectLst>
              </a:rPr>
              <a:t>САННЫ ТАП – НАЙДИ ЦИФРУ</a:t>
            </a:r>
            <a:endParaRPr lang="ru-RU" sz="2800" b="1" dirty="0">
              <a:ln/>
              <a:solidFill>
                <a:schemeClr val="accent4"/>
              </a:solidFill>
              <a:effectLst>
                <a:innerShdw blurRad="63500" dist="50800" dir="8100000">
                  <a:prstClr val="black">
                    <a:alpha val="50000"/>
                  </a:prstClr>
                </a:innerShdw>
              </a:effectLst>
            </a:endParaRPr>
          </a:p>
        </p:txBody>
      </p:sp>
      <p:sp>
        <p:nvSpPr>
          <p:cNvPr id="21" name="Прямоугольник 20"/>
          <p:cNvSpPr/>
          <p:nvPr/>
        </p:nvSpPr>
        <p:spPr>
          <a:xfrm>
            <a:off x="4934857" y="3875313"/>
            <a:ext cx="1626364" cy="9996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chemeClr val="tx1"/>
                </a:solidFill>
              </a:rPr>
              <a:t>?</a:t>
            </a:r>
          </a:p>
        </p:txBody>
      </p:sp>
      <p:sp>
        <p:nvSpPr>
          <p:cNvPr id="22" name="Прямоугольник 21"/>
          <p:cNvSpPr/>
          <p:nvPr/>
        </p:nvSpPr>
        <p:spPr>
          <a:xfrm>
            <a:off x="10640295" y="1419165"/>
            <a:ext cx="990600" cy="635000"/>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00FFFF"/>
                </a:solidFill>
              </a:rPr>
              <a:t>4</a:t>
            </a:r>
          </a:p>
        </p:txBody>
      </p:sp>
      <p:sp>
        <p:nvSpPr>
          <p:cNvPr id="23" name="Прямоугольник 22"/>
          <p:cNvSpPr/>
          <p:nvPr/>
        </p:nvSpPr>
        <p:spPr>
          <a:xfrm>
            <a:off x="10671924" y="2278931"/>
            <a:ext cx="990600" cy="635000"/>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9</a:t>
            </a:r>
          </a:p>
        </p:txBody>
      </p:sp>
      <p:sp>
        <p:nvSpPr>
          <p:cNvPr id="24" name="Прямоугольник 23"/>
          <p:cNvSpPr/>
          <p:nvPr/>
        </p:nvSpPr>
        <p:spPr>
          <a:xfrm>
            <a:off x="10720808" y="3224961"/>
            <a:ext cx="990600" cy="635000"/>
          </a:xfrm>
          <a:prstGeom prst="rect">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10</a:t>
            </a:r>
          </a:p>
        </p:txBody>
      </p:sp>
      <p:sp>
        <p:nvSpPr>
          <p:cNvPr id="25" name="Прямоугольник 24"/>
          <p:cNvSpPr/>
          <p:nvPr/>
        </p:nvSpPr>
        <p:spPr>
          <a:xfrm>
            <a:off x="10804196" y="4240003"/>
            <a:ext cx="990600" cy="635000"/>
          </a:xfrm>
          <a:prstGeom prst="rect">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3</a:t>
            </a:r>
          </a:p>
        </p:txBody>
      </p:sp>
      <p:sp>
        <p:nvSpPr>
          <p:cNvPr id="26" name="Прямоугольник 25"/>
          <p:cNvSpPr/>
          <p:nvPr/>
        </p:nvSpPr>
        <p:spPr>
          <a:xfrm>
            <a:off x="9524611" y="1407663"/>
            <a:ext cx="990600" cy="635000"/>
          </a:xfrm>
          <a:prstGeom prst="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2</a:t>
            </a:r>
          </a:p>
        </p:txBody>
      </p:sp>
      <p:sp>
        <p:nvSpPr>
          <p:cNvPr id="27" name="Прямоугольник 26"/>
          <p:cNvSpPr/>
          <p:nvPr/>
        </p:nvSpPr>
        <p:spPr>
          <a:xfrm>
            <a:off x="9538989" y="2319187"/>
            <a:ext cx="990600" cy="635000"/>
          </a:xfrm>
          <a:prstGeom prst="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6</a:t>
            </a:r>
          </a:p>
        </p:txBody>
      </p:sp>
      <p:sp>
        <p:nvSpPr>
          <p:cNvPr id="28" name="Прямоугольник 27"/>
          <p:cNvSpPr/>
          <p:nvPr/>
        </p:nvSpPr>
        <p:spPr>
          <a:xfrm>
            <a:off x="9553366" y="3247965"/>
            <a:ext cx="990600" cy="635000"/>
          </a:xfrm>
          <a:prstGeom prst="rect">
            <a:avLst/>
          </a:prstGeom>
          <a:solidFill>
            <a:srgbClr val="FF66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solidFill>
                  <a:srgbClr val="FF0000"/>
                </a:solidFill>
              </a:rPr>
              <a:t>7</a:t>
            </a:r>
          </a:p>
        </p:txBody>
      </p:sp>
      <p:sp>
        <p:nvSpPr>
          <p:cNvPr id="29" name="Прямоугольник 28"/>
          <p:cNvSpPr/>
          <p:nvPr/>
        </p:nvSpPr>
        <p:spPr>
          <a:xfrm>
            <a:off x="9533238" y="4280260"/>
            <a:ext cx="990600" cy="635000"/>
          </a:xfrm>
          <a:prstGeom prst="rect">
            <a:avLst/>
          </a:prstGeom>
          <a:solidFill>
            <a:srgbClr val="00FF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8</a:t>
            </a:r>
          </a:p>
        </p:txBody>
      </p:sp>
      <p:sp>
        <p:nvSpPr>
          <p:cNvPr id="30" name="Прямоугольник 29"/>
          <p:cNvSpPr/>
          <p:nvPr/>
        </p:nvSpPr>
        <p:spPr>
          <a:xfrm>
            <a:off x="9518860" y="556523"/>
            <a:ext cx="990600" cy="635000"/>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1</a:t>
            </a:r>
          </a:p>
        </p:txBody>
      </p:sp>
      <p:sp>
        <p:nvSpPr>
          <p:cNvPr id="31" name="Прямоугольник 30"/>
          <p:cNvSpPr/>
          <p:nvPr/>
        </p:nvSpPr>
        <p:spPr>
          <a:xfrm>
            <a:off x="10692052" y="539271"/>
            <a:ext cx="990600" cy="635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solidFill>
                  <a:srgbClr val="FF0000"/>
                </a:solidFill>
              </a:rPr>
              <a:t>5</a:t>
            </a:r>
          </a:p>
        </p:txBody>
      </p:sp>
      <p:sp>
        <p:nvSpPr>
          <p:cNvPr id="32" name="Управляющая кнопка: домой 31">
            <a:hlinkClick r:id="rId7" action="ppaction://hlinksldjump" highlightClick="1">
              <a:snd r:embed="rId8" name="click.wav"/>
            </a:hlinkClick>
          </p:cNvPr>
          <p:cNvSpPr/>
          <p:nvPr/>
        </p:nvSpPr>
        <p:spPr>
          <a:xfrm>
            <a:off x="10543966" y="5584983"/>
            <a:ext cx="1120990" cy="1074495"/>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185813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875E-6 0 L -0.44844 0.50625 " pathEditMode="relative" rAng="0" ptsTypes="AA">
                                      <p:cBhvr>
                                        <p:cTn id="6" dur="2000" fill="hold"/>
                                        <p:tgtEl>
                                          <p:spTgt spid="31"/>
                                        </p:tgtEl>
                                        <p:attrNameLst>
                                          <p:attrName>ppt_x</p:attrName>
                                          <p:attrName>ppt_y</p:attrName>
                                        </p:attrNameLst>
                                      </p:cBhvr>
                                      <p:rCtr x="-22422" y="2530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35" presetClass="emph" presetSubtype="0" fill="hold" grpId="0" nodeType="clickEffect">
                                  <p:stCondLst>
                                    <p:cond delay="0"/>
                                  </p:stCondLst>
                                  <p:childTnLst>
                                    <p:anim calcmode="discrete" valueType="str">
                                      <p:cBhvr>
                                        <p:cTn id="11"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fill="hold" grpId="0" nodeType="clickEffect">
                                  <p:stCondLst>
                                    <p:cond delay="0"/>
                                  </p:stCondLst>
                                  <p:childTnLst>
                                    <p:anim calcmode="discrete" valueType="str">
                                      <p:cBhvr>
                                        <p:cTn id="16"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35" presetClass="emph" presetSubtype="0" fill="hold" grpId="0" nodeType="clickEffect">
                                  <p:stCondLst>
                                    <p:cond delay="0"/>
                                  </p:stCondLst>
                                  <p:childTnLst>
                                    <p:anim calcmode="discrete" valueType="str">
                                      <p:cBhvr>
                                        <p:cTn id="21"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35" presetClass="emph" presetSubtype="0" fill="hold" grpId="0" nodeType="clickEffect">
                                  <p:stCondLst>
                                    <p:cond delay="0"/>
                                  </p:stCondLst>
                                  <p:childTnLst>
                                    <p:anim calcmode="discrete" valueType="str">
                                      <p:cBhvr>
                                        <p:cTn id="31"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35" presetClass="emph" presetSubtype="0" fill="hold" grpId="0" nodeType="clickEffect">
                                  <p:stCondLst>
                                    <p:cond delay="0"/>
                                  </p:stCondLst>
                                  <p:childTnLst>
                                    <p:anim calcmode="discrete" valueType="str">
                                      <p:cBhvr>
                                        <p:cTn id="36" dur="10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35" presetClass="emph" presetSubtype="0" fill="hold" grpId="0" nodeType="clickEffect">
                                  <p:stCondLst>
                                    <p:cond delay="0"/>
                                  </p:stCondLst>
                                  <p:childTnLst>
                                    <p:anim calcmode="discrete" valueType="str">
                                      <p:cBhvr>
                                        <p:cTn id="41"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35" presetClass="emph" presetSubtype="0" fill="hold" grpId="0" nodeType="clickEffect">
                                  <p:stCondLst>
                                    <p:cond delay="0"/>
                                  </p:stCondLst>
                                  <p:childTnLst>
                                    <p:anim calcmode="discrete" valueType="str">
                                      <p:cBhvr>
                                        <p:cTn id="46"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35" presetClass="emph" presetSubtype="0" fill="hold" grpId="0" nodeType="clickEffect">
                                  <p:stCondLst>
                                    <p:cond delay="0"/>
                                  </p:stCondLst>
                                  <p:childTnLst>
                                    <p:anim calcmode="discrete" valueType="str">
                                      <p:cBhvr>
                                        <p:cTn id="51"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25"/>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6" name="Рисунок 5"/>
          <p:cNvPicPr>
            <a:picLocks noChangeAspect="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a:off x="2086199" y="2995475"/>
            <a:ext cx="1473614" cy="2222500"/>
          </a:xfrm>
          <a:prstGeom prst="rect">
            <a:avLst/>
          </a:prstGeom>
        </p:spPr>
      </p:pic>
      <p:sp>
        <p:nvSpPr>
          <p:cNvPr id="9" name="Прямоугольник 8"/>
          <p:cNvSpPr/>
          <p:nvPr/>
        </p:nvSpPr>
        <p:spPr>
          <a:xfrm>
            <a:off x="8959850" y="142875"/>
            <a:ext cx="1308100" cy="7175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a:t>
            </a:r>
            <a:endParaRPr lang="ru-RU" sz="3600" b="1" dirty="0">
              <a:solidFill>
                <a:schemeClr val="tx1"/>
              </a:solidFill>
            </a:endParaRPr>
          </a:p>
        </p:txBody>
      </p:sp>
      <p:sp>
        <p:nvSpPr>
          <p:cNvPr id="10" name="Прямоугольник 9"/>
          <p:cNvSpPr/>
          <p:nvPr/>
        </p:nvSpPr>
        <p:spPr>
          <a:xfrm>
            <a:off x="10647494" y="142875"/>
            <a:ext cx="1308100" cy="717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8</a:t>
            </a:r>
            <a:endParaRPr lang="ru-RU" sz="3600" b="1" dirty="0">
              <a:solidFill>
                <a:schemeClr val="tx1"/>
              </a:solidFill>
            </a:endParaRPr>
          </a:p>
        </p:txBody>
      </p:sp>
      <p:sp>
        <p:nvSpPr>
          <p:cNvPr id="11" name="Прямоугольник 10"/>
          <p:cNvSpPr/>
          <p:nvPr/>
        </p:nvSpPr>
        <p:spPr>
          <a:xfrm>
            <a:off x="8959850" y="1041400"/>
            <a:ext cx="1308100" cy="7175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6</a:t>
            </a:r>
            <a:endParaRPr lang="ru-RU" sz="3600" b="1" dirty="0">
              <a:solidFill>
                <a:schemeClr val="tx1"/>
              </a:solidFill>
            </a:endParaRPr>
          </a:p>
        </p:txBody>
      </p:sp>
      <p:sp>
        <p:nvSpPr>
          <p:cNvPr id="12" name="Прямоугольник 11"/>
          <p:cNvSpPr/>
          <p:nvPr/>
        </p:nvSpPr>
        <p:spPr>
          <a:xfrm>
            <a:off x="10647494" y="1041400"/>
            <a:ext cx="1308100" cy="7175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4</a:t>
            </a:r>
            <a:endParaRPr lang="ru-RU" sz="3600" b="1" dirty="0">
              <a:solidFill>
                <a:schemeClr val="tx1"/>
              </a:solidFill>
            </a:endParaRPr>
          </a:p>
        </p:txBody>
      </p:sp>
      <p:sp>
        <p:nvSpPr>
          <p:cNvPr id="13" name="Прямоугольник 12"/>
          <p:cNvSpPr/>
          <p:nvPr/>
        </p:nvSpPr>
        <p:spPr>
          <a:xfrm>
            <a:off x="10674350" y="2057400"/>
            <a:ext cx="1308100" cy="717550"/>
          </a:xfrm>
          <a:prstGeom prst="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9</a:t>
            </a:r>
            <a:endParaRPr lang="ru-RU" sz="3600" b="1" dirty="0">
              <a:solidFill>
                <a:schemeClr val="tx1"/>
              </a:solidFill>
            </a:endParaRPr>
          </a:p>
        </p:txBody>
      </p:sp>
      <p:sp>
        <p:nvSpPr>
          <p:cNvPr id="14" name="Прямоугольник 13"/>
          <p:cNvSpPr/>
          <p:nvPr/>
        </p:nvSpPr>
        <p:spPr>
          <a:xfrm>
            <a:off x="8959850" y="2159289"/>
            <a:ext cx="1308100" cy="7175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7</a:t>
            </a:r>
            <a:endParaRPr lang="ru-RU" sz="3600" dirty="0">
              <a:solidFill>
                <a:schemeClr val="tx1"/>
              </a:solidFill>
            </a:endParaRPr>
          </a:p>
        </p:txBody>
      </p:sp>
      <p:sp>
        <p:nvSpPr>
          <p:cNvPr id="15" name="Прямоугольник 14"/>
          <p:cNvSpPr/>
          <p:nvPr/>
        </p:nvSpPr>
        <p:spPr>
          <a:xfrm>
            <a:off x="10708004" y="3263612"/>
            <a:ext cx="1308100" cy="7175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10</a:t>
            </a:r>
            <a:endParaRPr lang="ru-RU" sz="3600" b="1" dirty="0">
              <a:solidFill>
                <a:schemeClr val="tx1"/>
              </a:solidFill>
            </a:endParaRPr>
          </a:p>
        </p:txBody>
      </p:sp>
      <p:sp>
        <p:nvSpPr>
          <p:cNvPr id="16" name="Прямоугольник 15"/>
          <p:cNvSpPr/>
          <p:nvPr/>
        </p:nvSpPr>
        <p:spPr>
          <a:xfrm>
            <a:off x="8959850" y="3263612"/>
            <a:ext cx="1308100" cy="7175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3</a:t>
            </a:r>
            <a:endParaRPr lang="ru-RU" sz="3600" b="1" dirty="0">
              <a:solidFill>
                <a:schemeClr val="tx1"/>
              </a:solidFill>
            </a:endParaRPr>
          </a:p>
        </p:txBody>
      </p:sp>
      <p:sp>
        <p:nvSpPr>
          <p:cNvPr id="17" name="Прямоугольник 16"/>
          <p:cNvSpPr/>
          <p:nvPr/>
        </p:nvSpPr>
        <p:spPr>
          <a:xfrm>
            <a:off x="10708004" y="4445000"/>
            <a:ext cx="1308100" cy="71755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a:t>
            </a:r>
            <a:endParaRPr lang="ru-RU" sz="3600" b="1" dirty="0">
              <a:solidFill>
                <a:schemeClr val="tx1"/>
              </a:solidFill>
            </a:endParaRPr>
          </a:p>
        </p:txBody>
      </p:sp>
      <p:sp>
        <p:nvSpPr>
          <p:cNvPr id="18" name="Прямоугольник 17"/>
          <p:cNvSpPr/>
          <p:nvPr/>
        </p:nvSpPr>
        <p:spPr>
          <a:xfrm>
            <a:off x="8959850" y="4445000"/>
            <a:ext cx="1308100" cy="717550"/>
          </a:xfrm>
          <a:prstGeom prst="rect">
            <a:avLst/>
          </a:prstGeom>
          <a:solidFill>
            <a:srgbClr val="A60A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5</a:t>
            </a:r>
            <a:endParaRPr lang="ru-RU" sz="3600" b="1" dirty="0">
              <a:solidFill>
                <a:schemeClr val="tx1"/>
              </a:solidFill>
            </a:endParaRPr>
          </a:p>
        </p:txBody>
      </p:sp>
      <p:sp>
        <p:nvSpPr>
          <p:cNvPr id="21" name="TextBox 20"/>
          <p:cNvSpPr txBox="1"/>
          <p:nvPr/>
        </p:nvSpPr>
        <p:spPr>
          <a:xfrm>
            <a:off x="3410857" y="274320"/>
            <a:ext cx="4884058" cy="523220"/>
          </a:xfrm>
          <a:prstGeom prst="rect">
            <a:avLst/>
          </a:prstGeom>
          <a:noFill/>
        </p:spPr>
        <p:txBody>
          <a:bodyPr wrap="square" rtlCol="0">
            <a:spAutoFit/>
          </a:bodyPr>
          <a:lstStyle/>
          <a:p>
            <a:pPr algn="ctr"/>
            <a:r>
              <a:rPr lang="tt-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САННЫ ТАП – НАЙДИ ЦИФРУ</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2" name="Управляющая кнопка: домой 21">
            <a:hlinkClick r:id="rId4" action="ppaction://hlinksldjump" highlightClick="1">
              <a:snd r:embed="rId5" name="click.wav"/>
            </a:hlinkClick>
          </p:cNvPr>
          <p:cNvSpPr/>
          <p:nvPr/>
        </p:nvSpPr>
        <p:spPr>
          <a:xfrm>
            <a:off x="10355580" y="5487307"/>
            <a:ext cx="1196340" cy="1174750"/>
          </a:xfrm>
          <a:prstGeom prst="actionButtonHome">
            <a:avLst/>
          </a:prstGeom>
          <a:solidFill>
            <a:srgbClr val="FF0000"/>
          </a:solidFill>
          <a:ln>
            <a:solidFill>
              <a:srgbClr val="FFFF00"/>
            </a:solidFill>
          </a:ln>
          <a:effectLst>
            <a:glow rad="228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 name="Рисунок 22">
            <a:extLst>
              <a:ext uri="{FF2B5EF4-FFF2-40B4-BE49-F238E27FC236}">
                <a16:creationId xmlns:a16="http://schemas.microsoft.com/office/drawing/2014/main" id="{210DB3AD-7EFD-4D7A-B313-27EDC71E7CD4}"/>
              </a:ext>
            </a:extLst>
          </p:cNvPr>
          <p:cNvPicPr>
            <a:picLocks noChangeAspect="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a:off x="3998424" y="1787525"/>
            <a:ext cx="1473614" cy="2222500"/>
          </a:xfrm>
          <a:prstGeom prst="rect">
            <a:avLst/>
          </a:prstGeom>
        </p:spPr>
      </p:pic>
      <p:pic>
        <p:nvPicPr>
          <p:cNvPr id="24" name="Рисунок 23">
            <a:extLst>
              <a:ext uri="{FF2B5EF4-FFF2-40B4-BE49-F238E27FC236}">
                <a16:creationId xmlns:a16="http://schemas.microsoft.com/office/drawing/2014/main" id="{185562A4-D7FF-4111-9500-F3E05CAEB9B4}"/>
              </a:ext>
            </a:extLst>
          </p:cNvPr>
          <p:cNvPicPr>
            <a:picLocks noChangeAspect="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a:off x="3261617" y="4199970"/>
            <a:ext cx="1473614" cy="2222500"/>
          </a:xfrm>
          <a:prstGeom prst="rect">
            <a:avLst/>
          </a:prstGeom>
        </p:spPr>
      </p:pic>
      <p:pic>
        <p:nvPicPr>
          <p:cNvPr id="25" name="Рисунок 24">
            <a:extLst>
              <a:ext uri="{FF2B5EF4-FFF2-40B4-BE49-F238E27FC236}">
                <a16:creationId xmlns:a16="http://schemas.microsoft.com/office/drawing/2014/main" id="{4719DDE8-46EC-45AC-A78B-6F2AD9CA822C}"/>
              </a:ext>
            </a:extLst>
          </p:cNvPr>
          <p:cNvPicPr>
            <a:picLocks noChangeAspect="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a:off x="517932" y="3348225"/>
            <a:ext cx="1473614" cy="2222500"/>
          </a:xfrm>
          <a:prstGeom prst="rect">
            <a:avLst/>
          </a:prstGeom>
        </p:spPr>
      </p:pic>
      <p:pic>
        <p:nvPicPr>
          <p:cNvPr id="26" name="Рисунок 25">
            <a:extLst>
              <a:ext uri="{FF2B5EF4-FFF2-40B4-BE49-F238E27FC236}">
                <a16:creationId xmlns:a16="http://schemas.microsoft.com/office/drawing/2014/main" id="{D5CB37DC-2287-4635-9457-741A4D790B72}"/>
              </a:ext>
            </a:extLst>
          </p:cNvPr>
          <p:cNvPicPr>
            <a:picLocks noChangeAspect="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a:off x="2235696" y="647700"/>
            <a:ext cx="1473614" cy="2222500"/>
          </a:xfrm>
          <a:prstGeom prst="rect">
            <a:avLst/>
          </a:prstGeom>
        </p:spPr>
      </p:pic>
      <p:pic>
        <p:nvPicPr>
          <p:cNvPr id="27" name="Рисунок 26">
            <a:extLst>
              <a:ext uri="{FF2B5EF4-FFF2-40B4-BE49-F238E27FC236}">
                <a16:creationId xmlns:a16="http://schemas.microsoft.com/office/drawing/2014/main" id="{C71E10CC-5401-4E9E-A80A-7DEE8C16D372}"/>
              </a:ext>
            </a:extLst>
          </p:cNvPr>
          <p:cNvPicPr>
            <a:picLocks noChangeAspect="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a:off x="450436" y="860425"/>
            <a:ext cx="1473614" cy="2222500"/>
          </a:xfrm>
          <a:prstGeom prst="rect">
            <a:avLst/>
          </a:prstGeom>
        </p:spPr>
      </p:pic>
      <p:sp>
        <p:nvSpPr>
          <p:cNvPr id="19" name="Прямоугольник 18">
            <a:extLst>
              <a:ext uri="{FF2B5EF4-FFF2-40B4-BE49-F238E27FC236}">
                <a16:creationId xmlns:a16="http://schemas.microsoft.com/office/drawing/2014/main" id="{D3124FA4-745E-40FB-8C03-54D8C3DD3207}"/>
              </a:ext>
            </a:extLst>
          </p:cNvPr>
          <p:cNvSpPr/>
          <p:nvPr/>
        </p:nvSpPr>
        <p:spPr>
          <a:xfrm>
            <a:off x="5472038" y="4010025"/>
            <a:ext cx="2074374" cy="1331996"/>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253695298"/>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33333E-6 L -0.25833 0.46944 " pathEditMode="relative" rAng="0" ptsTypes="AA">
                                      <p:cBhvr>
                                        <p:cTn id="6" dur="2000" fill="hold"/>
                                        <p:tgtEl>
                                          <p:spTgt spid="11"/>
                                        </p:tgtEl>
                                        <p:attrNameLst>
                                          <p:attrName>ppt_x</p:attrName>
                                          <p:attrName>ppt_y</p:attrName>
                                        </p:attrNameLst>
                                      </p:cBhvr>
                                      <p:rCtr x="-12917" y="23472"/>
                                    </p:animMotion>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3"/>
                                        </p:tgtEl>
                                      </p:cBhvr>
                                    </p:animEffect>
                                    <p:animScale>
                                      <p:cBhvr>
                                        <p:cTn id="36"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6"/>
                                        </p:tgtEl>
                                      </p:cBhvr>
                                    </p:animEffect>
                                    <p:animScale>
                                      <p:cBhvr>
                                        <p:cTn id="42"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0" nodeType="clickEffect">
                                  <p:stCondLst>
                                    <p:cond delay="0"/>
                                  </p:stCondLst>
                                  <p:childTnLst>
                                    <p:animEffect transition="out" filter="fade">
                                      <p:cBhvr>
                                        <p:cTn id="53" dur="500" tmFilter="0, 0; .2, .5; .8, .5; 1, 0"/>
                                        <p:tgtEl>
                                          <p:spTgt spid="18"/>
                                        </p:tgtEl>
                                      </p:cBhvr>
                                    </p:animEffect>
                                    <p:animScale>
                                      <p:cBhvr>
                                        <p:cTn id="54"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grpId="0" nodeType="click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17"/>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solidFill>
            <a:srgbClr val="FFFF00"/>
          </a:solidFill>
        </a:ln>
        <a:effectLst>
          <a:glow rad="228600">
            <a:schemeClr val="accent4">
              <a:satMod val="175000"/>
              <a:alpha val="40000"/>
            </a:schemeClr>
          </a:glow>
        </a:effectLst>
      </a:spPr>
      <a:bodyPr rtlCol="0" anchor="ctr"/>
      <a:lstStyle>
        <a:defPPr algn="ctr">
          <a:defRPr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3298</TotalTime>
  <Words>1037</Words>
  <Application>Microsoft Office PowerPoint</Application>
  <PresentationFormat>Широкоэкранный</PresentationFormat>
  <Paragraphs>233</Paragraphs>
  <Slides>45</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45</vt:i4>
      </vt:variant>
    </vt:vector>
  </HeadingPairs>
  <TitlesOfParts>
    <vt:vector size="51" baseType="lpstr">
      <vt:lpstr>Arial</vt:lpstr>
      <vt:lpstr>Calibri</vt:lpstr>
      <vt:lpstr>Calibri Light</vt:lpstr>
      <vt:lpstr>Constantia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Днс</dc:creator>
  <cp:lastModifiedBy>admin</cp:lastModifiedBy>
  <cp:revision>268</cp:revision>
  <dcterms:created xsi:type="dcterms:W3CDTF">2017-11-03T17:10:04Z</dcterms:created>
  <dcterms:modified xsi:type="dcterms:W3CDTF">2022-12-14T13:13:34Z</dcterms:modified>
</cp:coreProperties>
</file>